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3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4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5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6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7.xml" ContentType="application/vnd.openxmlformats-officedocument.presentationml.tag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18.xml" ContentType="application/vnd.openxmlformats-officedocument.presentationml.tag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19.xml" ContentType="application/vnd.openxmlformats-officedocument.presentationml.tag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tags/tag20.xml" ContentType="application/vnd.openxmlformats-officedocument.presentationml.tags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566" r:id="rId2"/>
    <p:sldId id="633" r:id="rId3"/>
    <p:sldId id="635" r:id="rId4"/>
    <p:sldId id="602" r:id="rId5"/>
    <p:sldId id="638" r:id="rId6"/>
    <p:sldId id="673" r:id="rId7"/>
    <p:sldId id="674" r:id="rId8"/>
    <p:sldId id="691" r:id="rId9"/>
    <p:sldId id="692" r:id="rId10"/>
    <p:sldId id="663" r:id="rId11"/>
    <p:sldId id="637" r:id="rId12"/>
    <p:sldId id="667" r:id="rId13"/>
    <p:sldId id="668" r:id="rId14"/>
    <p:sldId id="666" r:id="rId15"/>
    <p:sldId id="664" r:id="rId16"/>
    <p:sldId id="679" r:id="rId17"/>
    <p:sldId id="669" r:id="rId18"/>
    <p:sldId id="697" r:id="rId19"/>
    <p:sldId id="698" r:id="rId20"/>
    <p:sldId id="699" r:id="rId21"/>
    <p:sldId id="700" r:id="rId22"/>
    <p:sldId id="701" r:id="rId23"/>
    <p:sldId id="678" r:id="rId24"/>
    <p:sldId id="582" r:id="rId25"/>
    <p:sldId id="579" r:id="rId26"/>
    <p:sldId id="682" r:id="rId27"/>
    <p:sldId id="684" r:id="rId28"/>
    <p:sldId id="686" r:id="rId29"/>
    <p:sldId id="687" r:id="rId30"/>
    <p:sldId id="688" r:id="rId31"/>
    <p:sldId id="681" r:id="rId32"/>
    <p:sldId id="703" r:id="rId33"/>
    <p:sldId id="704" r:id="rId34"/>
    <p:sldId id="705" r:id="rId35"/>
    <p:sldId id="706" r:id="rId36"/>
    <p:sldId id="730" r:id="rId37"/>
    <p:sldId id="731" r:id="rId38"/>
    <p:sldId id="732" r:id="rId39"/>
    <p:sldId id="733" r:id="rId40"/>
    <p:sldId id="710" r:id="rId41"/>
    <p:sldId id="607" r:id="rId42"/>
    <p:sldId id="711" r:id="rId43"/>
    <p:sldId id="712" r:id="rId44"/>
    <p:sldId id="713" r:id="rId45"/>
    <p:sldId id="609" r:id="rId46"/>
    <p:sldId id="586" r:id="rId47"/>
    <p:sldId id="715" r:id="rId48"/>
    <p:sldId id="717" r:id="rId49"/>
    <p:sldId id="614" r:id="rId50"/>
    <p:sldId id="718" r:id="rId51"/>
    <p:sldId id="719" r:id="rId52"/>
    <p:sldId id="721" r:id="rId53"/>
    <p:sldId id="722" r:id="rId54"/>
    <p:sldId id="727" r:id="rId55"/>
    <p:sldId id="723" r:id="rId56"/>
    <p:sldId id="724" r:id="rId57"/>
    <p:sldId id="726" r:id="rId58"/>
    <p:sldId id="728" r:id="rId59"/>
    <p:sldId id="734" r:id="rId60"/>
    <p:sldId id="735" r:id="rId61"/>
    <p:sldId id="736" r:id="rId62"/>
    <p:sldId id="737" r:id="rId63"/>
    <p:sldId id="738" r:id="rId64"/>
    <p:sldId id="739" r:id="rId65"/>
    <p:sldId id="740" r:id="rId66"/>
    <p:sldId id="741" r:id="rId67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125A"/>
    <a:srgbClr val="FFFF00"/>
    <a:srgbClr val="0EFE25"/>
    <a:srgbClr val="FFA3A3"/>
    <a:srgbClr val="FF3300"/>
    <a:srgbClr val="FDB5CB"/>
    <a:srgbClr val="DF2DB0"/>
    <a:srgbClr val="F8203F"/>
    <a:srgbClr val="BB3346"/>
    <a:srgbClr val="C82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5" autoAdjust="0"/>
    <p:restoredTop sz="94206" autoAdjust="0"/>
  </p:normalViewPr>
  <p:slideViewPr>
    <p:cSldViewPr>
      <p:cViewPr>
        <p:scale>
          <a:sx n="90" d="100"/>
          <a:sy n="90" d="100"/>
        </p:scale>
        <p:origin x="-2244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54" y="-108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EE87D-BB1D-450C-8E6A-2AFFCA0C6033}" type="doc">
      <dgm:prSet loTypeId="urn:microsoft.com/office/officeart/2009/layout/CircleArrowProcess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05DCCF5-8BCE-48E9-8674-3365846AF6C1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ЗАВЕЩАНИЕ                ст.1118 ГК РФ</a:t>
          </a:r>
          <a:endParaRPr lang="ru-RU" sz="2000" b="1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DA73246-53BF-4746-9D5A-1889D9BA0994}" type="parTrans" cxnId="{2283B322-E6A5-48BB-BCFD-1604DC8259F4}">
      <dgm:prSet/>
      <dgm:spPr/>
      <dgm:t>
        <a:bodyPr/>
        <a:lstStyle/>
        <a:p>
          <a:endParaRPr lang="ru-RU"/>
        </a:p>
      </dgm:t>
    </dgm:pt>
    <dgm:pt modelId="{E5E15ABD-1E5C-47B6-9DB0-31D6CC40F6A3}" type="sibTrans" cxnId="{2283B322-E6A5-48BB-BCFD-1604DC8259F4}">
      <dgm:prSet/>
      <dgm:spPr/>
      <dgm:t>
        <a:bodyPr/>
        <a:lstStyle/>
        <a:p>
          <a:endParaRPr lang="ru-RU"/>
        </a:p>
      </dgm:t>
    </dgm:pt>
    <dgm:pt modelId="{B6A17EF1-F377-4636-AC21-D3E2CB2EFFF4}">
      <dgm:prSet phldrT="[Текст]" custT="1"/>
      <dgm:spPr/>
      <dgm:t>
        <a:bodyPr/>
        <a:lstStyle/>
        <a:p>
          <a:pPr algn="l"/>
          <a:r>
            <a: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ЛИЧНОЕ РАСПОРЯЖЕНИЕ ГРАЖДАНИНА ПРИНАДЛЕЖАЩИМ ЕМУ ИМУЩЕСТВОМ  НА СЛУЧАЙ  ЕГО СМЕРТИ</a:t>
          </a:r>
          <a:endParaRPr lang="ru-RU" sz="1800" b="1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53ECFA6-566C-4AC9-A4C4-C59EC7427835}" type="parTrans" cxnId="{6D9536A0-EE2A-44C6-9693-33B2A3A45897}">
      <dgm:prSet/>
      <dgm:spPr/>
      <dgm:t>
        <a:bodyPr/>
        <a:lstStyle/>
        <a:p>
          <a:endParaRPr lang="ru-RU"/>
        </a:p>
      </dgm:t>
    </dgm:pt>
    <dgm:pt modelId="{875F99E0-B29D-4110-887E-C8EF895F7437}" type="sibTrans" cxnId="{6D9536A0-EE2A-44C6-9693-33B2A3A45897}">
      <dgm:prSet/>
      <dgm:spPr/>
      <dgm:t>
        <a:bodyPr/>
        <a:lstStyle/>
        <a:p>
          <a:endParaRPr lang="ru-RU"/>
        </a:p>
      </dgm:t>
    </dgm:pt>
    <dgm:pt modelId="{34521883-7F8F-4AA4-B917-0B070DAADE6E}">
      <dgm:prSet phldrT="[Текст]" custT="1"/>
      <dgm:spPr/>
      <dgm:t>
        <a:bodyPr/>
        <a:lstStyle/>
        <a:p>
          <a:pPr algn="l"/>
          <a:r>
            <a: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ОДНОСТОРОННЯЯ СДЕЛКА, СОЗДАЮЩАЯ ПРАВА И ОБЯЗАННОСТИ ПОСЛЕ ОТКРЫТИЯ НАСЛЕДСТВА</a:t>
          </a:r>
          <a:endParaRPr lang="ru-RU" sz="1800" b="1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CF11CA2-9013-4300-8DF7-FA7B037036F4}" type="parTrans" cxnId="{569B2B57-A224-4DD5-9B90-B99D81716500}">
      <dgm:prSet/>
      <dgm:spPr/>
      <dgm:t>
        <a:bodyPr/>
        <a:lstStyle/>
        <a:p>
          <a:endParaRPr lang="ru-RU"/>
        </a:p>
      </dgm:t>
    </dgm:pt>
    <dgm:pt modelId="{2B2CC519-F339-4F91-A109-C7FB108982EC}" type="sibTrans" cxnId="{569B2B57-A224-4DD5-9B90-B99D81716500}">
      <dgm:prSet/>
      <dgm:spPr/>
      <dgm:t>
        <a:bodyPr/>
        <a:lstStyle/>
        <a:p>
          <a:endParaRPr lang="ru-RU"/>
        </a:p>
      </dgm:t>
    </dgm:pt>
    <dgm:pt modelId="{129761ED-CE0A-467E-A42B-7C5A39ACED84}">
      <dgm:prSet phldrT="[Текст]" custT="1"/>
      <dgm:spPr/>
      <dgm:t>
        <a:bodyPr/>
        <a:lstStyle/>
        <a:p>
          <a:pPr algn="l"/>
          <a:endParaRPr lang="ru-RU" sz="1800" b="1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426C4BD7-B1C1-4C58-A7DB-F2ED60B303CC}" type="parTrans" cxnId="{E59CB939-8571-49EC-995D-E059BB1CD285}">
      <dgm:prSet/>
      <dgm:spPr/>
      <dgm:t>
        <a:bodyPr/>
        <a:lstStyle/>
        <a:p>
          <a:endParaRPr lang="ru-RU"/>
        </a:p>
      </dgm:t>
    </dgm:pt>
    <dgm:pt modelId="{961268B8-96DF-439F-8782-A95034FBE8EA}" type="sibTrans" cxnId="{E59CB939-8571-49EC-995D-E059BB1CD285}">
      <dgm:prSet/>
      <dgm:spPr/>
      <dgm:t>
        <a:bodyPr/>
        <a:lstStyle/>
        <a:p>
          <a:endParaRPr lang="ru-RU"/>
        </a:p>
      </dgm:t>
    </dgm:pt>
    <dgm:pt modelId="{49C5D7EF-780C-43D8-AFD3-82223026116A}" type="pres">
      <dgm:prSet presAssocID="{BE3EE87D-BB1D-450C-8E6A-2AFFCA0C603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6E351D-C75A-4A62-97BE-1C9889870B68}" type="pres">
      <dgm:prSet presAssocID="{405DCCF5-8BCE-48E9-8674-3365846AF6C1}" presName="Accent1" presStyleCnt="0"/>
      <dgm:spPr/>
    </dgm:pt>
    <dgm:pt modelId="{A8892BEF-8927-49C4-8863-3B319E320231}" type="pres">
      <dgm:prSet presAssocID="{405DCCF5-8BCE-48E9-8674-3365846AF6C1}" presName="Accent" presStyleLbl="node1" presStyleIdx="0" presStyleCnt="1" custScaleX="85005" custScaleY="84722" custLinFactNeighborX="-1368" custLinFactNeighborY="-1842"/>
      <dgm:spPr/>
    </dgm:pt>
    <dgm:pt modelId="{BCCBAB1E-D5A0-40CE-B0F4-A5FC3D0F361A}" type="pres">
      <dgm:prSet presAssocID="{405DCCF5-8BCE-48E9-8674-3365846AF6C1}" presName="Child1" presStyleLbl="revTx" presStyleIdx="0" presStyleCnt="2" custScaleX="146392" custLinFactNeighborX="10402" custLinFactNeighborY="15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F0E12-3C48-4825-ADBC-F955544535FF}" type="pres">
      <dgm:prSet presAssocID="{405DCCF5-8BCE-48E9-8674-3365846AF6C1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F8D247-BCFA-4AA1-88B0-5190D142AF24}" type="presOf" srcId="{405DCCF5-8BCE-48E9-8674-3365846AF6C1}" destId="{6A1F0E12-3C48-4825-ADBC-F955544535FF}" srcOrd="0" destOrd="0" presId="urn:microsoft.com/office/officeart/2009/layout/CircleArrowProcess"/>
    <dgm:cxn modelId="{FE8C5784-2462-4F20-BBC7-020D1C4DAE96}" type="presOf" srcId="{129761ED-CE0A-467E-A42B-7C5A39ACED84}" destId="{BCCBAB1E-D5A0-40CE-B0F4-A5FC3D0F361A}" srcOrd="0" destOrd="1" presId="urn:microsoft.com/office/officeart/2009/layout/CircleArrowProcess"/>
    <dgm:cxn modelId="{E59CB939-8571-49EC-995D-E059BB1CD285}" srcId="{405DCCF5-8BCE-48E9-8674-3365846AF6C1}" destId="{129761ED-CE0A-467E-A42B-7C5A39ACED84}" srcOrd="1" destOrd="0" parTransId="{426C4BD7-B1C1-4C58-A7DB-F2ED60B303CC}" sibTransId="{961268B8-96DF-439F-8782-A95034FBE8EA}"/>
    <dgm:cxn modelId="{569B2B57-A224-4DD5-9B90-B99D81716500}" srcId="{405DCCF5-8BCE-48E9-8674-3365846AF6C1}" destId="{34521883-7F8F-4AA4-B917-0B070DAADE6E}" srcOrd="2" destOrd="0" parTransId="{CCF11CA2-9013-4300-8DF7-FA7B037036F4}" sibTransId="{2B2CC519-F339-4F91-A109-C7FB108982EC}"/>
    <dgm:cxn modelId="{2EBEF769-4695-4E1D-8BD3-3FB473F89408}" type="presOf" srcId="{BE3EE87D-BB1D-450C-8E6A-2AFFCA0C6033}" destId="{49C5D7EF-780C-43D8-AFD3-82223026116A}" srcOrd="0" destOrd="0" presId="urn:microsoft.com/office/officeart/2009/layout/CircleArrowProcess"/>
    <dgm:cxn modelId="{2283B322-E6A5-48BB-BCFD-1604DC8259F4}" srcId="{BE3EE87D-BB1D-450C-8E6A-2AFFCA0C6033}" destId="{405DCCF5-8BCE-48E9-8674-3365846AF6C1}" srcOrd="0" destOrd="0" parTransId="{7DA73246-53BF-4746-9D5A-1889D9BA0994}" sibTransId="{E5E15ABD-1E5C-47B6-9DB0-31D6CC40F6A3}"/>
    <dgm:cxn modelId="{E567987B-1255-4963-B8A9-201FCAE9A372}" type="presOf" srcId="{B6A17EF1-F377-4636-AC21-D3E2CB2EFFF4}" destId="{BCCBAB1E-D5A0-40CE-B0F4-A5FC3D0F361A}" srcOrd="0" destOrd="0" presId="urn:microsoft.com/office/officeart/2009/layout/CircleArrowProcess"/>
    <dgm:cxn modelId="{6D9536A0-EE2A-44C6-9693-33B2A3A45897}" srcId="{405DCCF5-8BCE-48E9-8674-3365846AF6C1}" destId="{B6A17EF1-F377-4636-AC21-D3E2CB2EFFF4}" srcOrd="0" destOrd="0" parTransId="{A53ECFA6-566C-4AC9-A4C4-C59EC7427835}" sibTransId="{875F99E0-B29D-4110-887E-C8EF895F7437}"/>
    <dgm:cxn modelId="{CAA32DFF-2266-4FD7-AB81-CFB19658F6D9}" type="presOf" srcId="{34521883-7F8F-4AA4-B917-0B070DAADE6E}" destId="{BCCBAB1E-D5A0-40CE-B0F4-A5FC3D0F361A}" srcOrd="0" destOrd="2" presId="urn:microsoft.com/office/officeart/2009/layout/CircleArrowProcess"/>
    <dgm:cxn modelId="{88E26B99-AC69-4832-B6C3-357BD64A4DFC}" type="presParOf" srcId="{49C5D7EF-780C-43D8-AFD3-82223026116A}" destId="{D26E351D-C75A-4A62-97BE-1C9889870B68}" srcOrd="0" destOrd="0" presId="urn:microsoft.com/office/officeart/2009/layout/CircleArrowProcess"/>
    <dgm:cxn modelId="{241234D1-C61B-4F40-BA07-ECCB38C618D6}" type="presParOf" srcId="{D26E351D-C75A-4A62-97BE-1C9889870B68}" destId="{A8892BEF-8927-49C4-8863-3B319E320231}" srcOrd="0" destOrd="0" presId="urn:microsoft.com/office/officeart/2009/layout/CircleArrowProcess"/>
    <dgm:cxn modelId="{9781F34E-9359-47E2-84F0-95A9BFEE570F}" type="presParOf" srcId="{49C5D7EF-780C-43D8-AFD3-82223026116A}" destId="{BCCBAB1E-D5A0-40CE-B0F4-A5FC3D0F361A}" srcOrd="1" destOrd="0" presId="urn:microsoft.com/office/officeart/2009/layout/CircleArrowProcess"/>
    <dgm:cxn modelId="{0329B6B0-DB49-4606-A9D7-0C211FF3400C}" type="presParOf" srcId="{49C5D7EF-780C-43D8-AFD3-82223026116A}" destId="{6A1F0E12-3C48-4825-ADBC-F955544535FF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E3EE87D-BB1D-450C-8E6A-2AFFCA0C6033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5DCCF5-8BCE-48E9-8674-3365846AF6C1}">
      <dgm:prSet phldrT="[Текст]"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НАЗНАЧЕНИЕ НАСЛЕДНИКА (ст.1121 ГК РФ)</a:t>
          </a:r>
          <a:endParaRPr lang="ru-RU" sz="14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A73246-53BF-4746-9D5A-1889D9BA0994}" type="parTrans" cxnId="{2283B322-E6A5-48BB-BCFD-1604DC8259F4}">
      <dgm:prSet/>
      <dgm:spPr/>
      <dgm:t>
        <a:bodyPr/>
        <a:lstStyle/>
        <a:p>
          <a:endParaRPr lang="ru-RU"/>
        </a:p>
      </dgm:t>
    </dgm:pt>
    <dgm:pt modelId="{E5E15ABD-1E5C-47B6-9DB0-31D6CC40F6A3}" type="sibTrans" cxnId="{2283B322-E6A5-48BB-BCFD-1604DC8259F4}">
      <dgm:prSet/>
      <dgm:spPr/>
      <dgm:t>
        <a:bodyPr/>
        <a:lstStyle/>
        <a:p>
          <a:endParaRPr lang="ru-RU"/>
        </a:p>
      </dgm:t>
    </dgm:pt>
    <dgm:pt modelId="{83C35041-682C-4F90-BBED-A14D3F7DD67D}">
      <dgm:prSet custT="1"/>
      <dgm:spPr>
        <a:solidFill>
          <a:schemeClr val="lt1">
            <a:hueOff val="0"/>
            <a:satOff val="0"/>
            <a:lumOff val="0"/>
            <a:alpha val="51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СОВЕРШЕНИЕ ЗАВЕЩАНИЯ В ПОЛЬЗУ ОДНОГО ИЛИ НЕСКОЛЬКИХ ЛИЦ КАК ВХОДЯЩИХ, ТАК И НЕ ВХОДЯЩИХ В КРУГ НАСЛЕДНИКОВ ПО ЗАКОНУ</a:t>
          </a:r>
        </a:p>
      </dgm:t>
    </dgm:pt>
    <dgm:pt modelId="{67DA22D9-443E-45FA-85D4-0777007BAA2E}" type="parTrans" cxnId="{3CBF5DFD-E44C-48C5-A334-2F6F5A3F7BE3}">
      <dgm:prSet/>
      <dgm:spPr/>
      <dgm:t>
        <a:bodyPr/>
        <a:lstStyle/>
        <a:p>
          <a:endParaRPr lang="ru-RU"/>
        </a:p>
      </dgm:t>
    </dgm:pt>
    <dgm:pt modelId="{5718C6B6-1772-4458-86A9-D1AE984EA363}" type="sibTrans" cxnId="{3CBF5DFD-E44C-48C5-A334-2F6F5A3F7BE3}">
      <dgm:prSet/>
      <dgm:spPr/>
      <dgm:t>
        <a:bodyPr/>
        <a:lstStyle/>
        <a:p>
          <a:endParaRPr lang="ru-RU"/>
        </a:p>
      </dgm:t>
    </dgm:pt>
    <dgm:pt modelId="{3FCC325B-5D46-477D-847A-EE10A83677F3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ПОДНАЗНАЧЕНИЕ НАСЛЕДНИКА  (ст.1121 ГК РФ)</a:t>
          </a:r>
        </a:p>
      </dgm:t>
    </dgm:pt>
    <dgm:pt modelId="{C39726A3-F4E2-48C4-967C-2C1B1862459D}" type="parTrans" cxnId="{9F702BA8-6A2A-4BB4-AFC8-FDD15E5C4A4E}">
      <dgm:prSet/>
      <dgm:spPr/>
      <dgm:t>
        <a:bodyPr/>
        <a:lstStyle/>
        <a:p>
          <a:endParaRPr lang="ru-RU"/>
        </a:p>
      </dgm:t>
    </dgm:pt>
    <dgm:pt modelId="{A8B37E9F-F2EC-43A7-9F00-EE44A4405C0C}" type="sibTrans" cxnId="{9F702BA8-6A2A-4BB4-AFC8-FDD15E5C4A4E}">
      <dgm:prSet/>
      <dgm:spPr/>
      <dgm:t>
        <a:bodyPr/>
        <a:lstStyle/>
        <a:p>
          <a:endParaRPr lang="ru-RU"/>
        </a:p>
      </dgm:t>
    </dgm:pt>
    <dgm:pt modelId="{C4B38FDB-F813-43A8-A845-7024892BCDBC}">
      <dgm:prSet custT="1"/>
      <dgm:spPr>
        <a:solidFill>
          <a:schemeClr val="lt1">
            <a:hueOff val="0"/>
            <a:satOff val="0"/>
            <a:lumOff val="0"/>
            <a:alpha val="23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УКАЗАНИЕ В ЗАВЕЩАНИИ ДРУГОГО НАСЛЕДНИКА НА СЛУЧАЙ, ЕСЛИ НАЗНАЧЕННЫЙ ИМ В ЗАВЕЩАНИИ НАСЛЕДНИК ИЛИ НАСЛЕДНИК ЗАВЕЩАТЕЛЯ ПО ЗАКОНУ</a:t>
          </a:r>
        </a:p>
      </dgm:t>
    </dgm:pt>
    <dgm:pt modelId="{2CC4CAC7-D1AD-442C-AC63-D43DBFD3EF64}" type="parTrans" cxnId="{F8D156D5-6BFC-40B4-9179-1688A09A2415}">
      <dgm:prSet/>
      <dgm:spPr/>
      <dgm:t>
        <a:bodyPr/>
        <a:lstStyle/>
        <a:p>
          <a:endParaRPr lang="ru-RU"/>
        </a:p>
      </dgm:t>
    </dgm:pt>
    <dgm:pt modelId="{525D8FE5-658E-427D-8B11-7CC23C126C29}" type="sibTrans" cxnId="{F8D156D5-6BFC-40B4-9179-1688A09A2415}">
      <dgm:prSet/>
      <dgm:spPr/>
      <dgm:t>
        <a:bodyPr/>
        <a:lstStyle/>
        <a:p>
          <a:endParaRPr lang="ru-RU"/>
        </a:p>
      </dgm:t>
    </dgm:pt>
    <dgm:pt modelId="{7EEB0B88-B0AF-4D45-B9F2-7D1E14AB759F}">
      <dgm:prSet custT="1"/>
      <dgm:spPr>
        <a:solidFill>
          <a:schemeClr val="lt1">
            <a:hueOff val="0"/>
            <a:satOff val="0"/>
            <a:lumOff val="0"/>
            <a:alpha val="23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УМРЕТ ДО ОТКРЫТИЯ НАСЛЕДСТВА  ЛИБО ОДНОВРЕМЕННО С ЗАВЕЩАТЕЛЕМ, ЛИБО ПОСЛЕ ОТКРЫТИЯ НАСЛЕДСТВА, НЕ УСПЕВ ЕГО ПРИНЯТЬ</a:t>
          </a:r>
        </a:p>
      </dgm:t>
    </dgm:pt>
    <dgm:pt modelId="{EE359613-221D-4407-8BA2-2FE02AF7A995}" type="parTrans" cxnId="{6F663033-5D94-4F59-9CAC-D08A82FFAE2A}">
      <dgm:prSet/>
      <dgm:spPr/>
      <dgm:t>
        <a:bodyPr/>
        <a:lstStyle/>
        <a:p>
          <a:endParaRPr lang="ru-RU"/>
        </a:p>
      </dgm:t>
    </dgm:pt>
    <dgm:pt modelId="{E033773A-3832-47FD-BFCE-5371DF9FBC22}" type="sibTrans" cxnId="{6F663033-5D94-4F59-9CAC-D08A82FFAE2A}">
      <dgm:prSet/>
      <dgm:spPr/>
      <dgm:t>
        <a:bodyPr/>
        <a:lstStyle/>
        <a:p>
          <a:endParaRPr lang="ru-RU"/>
        </a:p>
      </dgm:t>
    </dgm:pt>
    <dgm:pt modelId="{4AB25183-4E50-4C0E-9B82-563D6839EB0D}">
      <dgm:prSet custT="1"/>
      <dgm:spPr>
        <a:solidFill>
          <a:schemeClr val="lt1">
            <a:hueOff val="0"/>
            <a:satOff val="0"/>
            <a:lumOff val="0"/>
            <a:alpha val="23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ПРИМЕТ НАСЛЕДСТВО ПО ДРУГИМ ПРИЧИНАМ</a:t>
          </a:r>
        </a:p>
      </dgm:t>
    </dgm:pt>
    <dgm:pt modelId="{70D839CC-9FE3-4221-95DA-15A145B7C2DB}" type="parTrans" cxnId="{DC9B26A2-6D5C-4BCC-B485-CC8BB87AD11A}">
      <dgm:prSet/>
      <dgm:spPr/>
      <dgm:t>
        <a:bodyPr/>
        <a:lstStyle/>
        <a:p>
          <a:endParaRPr lang="ru-RU"/>
        </a:p>
      </dgm:t>
    </dgm:pt>
    <dgm:pt modelId="{DD4F5A86-4AC0-4698-8049-118E45DFE16B}" type="sibTrans" cxnId="{DC9B26A2-6D5C-4BCC-B485-CC8BB87AD11A}">
      <dgm:prSet/>
      <dgm:spPr/>
      <dgm:t>
        <a:bodyPr/>
        <a:lstStyle/>
        <a:p>
          <a:endParaRPr lang="ru-RU"/>
        </a:p>
      </dgm:t>
    </dgm:pt>
    <dgm:pt modelId="{E3C4A5EF-DA2E-4D41-A73C-83568C5589E9}">
      <dgm:prSet custT="1"/>
      <dgm:spPr>
        <a:solidFill>
          <a:schemeClr val="lt1">
            <a:hueOff val="0"/>
            <a:satOff val="0"/>
            <a:lumOff val="0"/>
            <a:alpha val="23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ОТКАЖЕТСЯ ОТ НЕГО</a:t>
          </a:r>
        </a:p>
      </dgm:t>
    </dgm:pt>
    <dgm:pt modelId="{DEBF747B-7C42-4334-8F36-CAA37B52405C}" type="parTrans" cxnId="{2657CD75-1CE5-47EE-88AD-CDCA0CA2611D}">
      <dgm:prSet/>
      <dgm:spPr/>
      <dgm:t>
        <a:bodyPr/>
        <a:lstStyle/>
        <a:p>
          <a:endParaRPr lang="ru-RU"/>
        </a:p>
      </dgm:t>
    </dgm:pt>
    <dgm:pt modelId="{35B3C67B-87AB-44E7-B53A-E668050AD583}" type="sibTrans" cxnId="{2657CD75-1CE5-47EE-88AD-CDCA0CA2611D}">
      <dgm:prSet/>
      <dgm:spPr/>
      <dgm:t>
        <a:bodyPr/>
        <a:lstStyle/>
        <a:p>
          <a:endParaRPr lang="ru-RU"/>
        </a:p>
      </dgm:t>
    </dgm:pt>
    <dgm:pt modelId="{2FB7DC6A-1E45-40FC-A5F5-19F6F1DDB304}">
      <dgm:prSet custT="1"/>
      <dgm:spPr>
        <a:solidFill>
          <a:schemeClr val="lt1">
            <a:hueOff val="0"/>
            <a:satOff val="0"/>
            <a:lumOff val="0"/>
            <a:alpha val="23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БУДЕТ ИМЕТЬ ПРАВО НАСЛЕДОВАТЬ</a:t>
          </a:r>
        </a:p>
      </dgm:t>
    </dgm:pt>
    <dgm:pt modelId="{6549DF3D-E4AC-439D-B2A3-CAF6B304D5A1}" type="parTrans" cxnId="{A7222B51-0735-4034-AAF4-26C142CFE6C7}">
      <dgm:prSet/>
      <dgm:spPr/>
      <dgm:t>
        <a:bodyPr/>
        <a:lstStyle/>
        <a:p>
          <a:endParaRPr lang="ru-RU"/>
        </a:p>
      </dgm:t>
    </dgm:pt>
    <dgm:pt modelId="{A9AABF20-1A20-4D4F-ACB1-670F45D5772F}" type="sibTrans" cxnId="{A7222B51-0735-4034-AAF4-26C142CFE6C7}">
      <dgm:prSet/>
      <dgm:spPr/>
      <dgm:t>
        <a:bodyPr/>
        <a:lstStyle/>
        <a:p>
          <a:endParaRPr lang="ru-RU"/>
        </a:p>
      </dgm:t>
    </dgm:pt>
    <dgm:pt modelId="{CA30D997-E2F7-4598-B69B-0068FF7AE7B8}">
      <dgm:prSet custT="1"/>
      <dgm:spPr>
        <a:solidFill>
          <a:schemeClr val="lt1">
            <a:hueOff val="0"/>
            <a:satOff val="0"/>
            <a:lumOff val="0"/>
            <a:alpha val="23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БУДЕТ ОТСТРАНЕН ОТ НАСЛЕДОВАНИЯ КАК НЕДОСТОЙНЫЙ НАСЛЕДНИК</a:t>
          </a:r>
        </a:p>
      </dgm:t>
    </dgm:pt>
    <dgm:pt modelId="{91F5549F-7D61-4B38-9550-613CB1D75A12}" type="parTrans" cxnId="{2F928770-4BF9-4947-98BC-15286DD68610}">
      <dgm:prSet/>
      <dgm:spPr/>
      <dgm:t>
        <a:bodyPr/>
        <a:lstStyle/>
        <a:p>
          <a:endParaRPr lang="ru-RU"/>
        </a:p>
      </dgm:t>
    </dgm:pt>
    <dgm:pt modelId="{97A46533-3B80-4908-8335-1AC5B9F97B1D}" type="sibTrans" cxnId="{2F928770-4BF9-4947-98BC-15286DD68610}">
      <dgm:prSet/>
      <dgm:spPr/>
      <dgm:t>
        <a:bodyPr/>
        <a:lstStyle/>
        <a:p>
          <a:endParaRPr lang="ru-RU"/>
        </a:p>
      </dgm:t>
    </dgm:pt>
    <dgm:pt modelId="{B966197E-76C4-41AA-9BB3-0C34C3E03ADF}" type="pres">
      <dgm:prSet presAssocID="{BE3EE87D-BB1D-450C-8E6A-2AFFCA0C60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18A06F-05B0-469B-8CB3-763F794211DF}" type="pres">
      <dgm:prSet presAssocID="{405DCCF5-8BCE-48E9-8674-3365846AF6C1}" presName="parentLin" presStyleCnt="0"/>
      <dgm:spPr/>
      <dgm:t>
        <a:bodyPr/>
        <a:lstStyle/>
        <a:p>
          <a:endParaRPr lang="ru-RU"/>
        </a:p>
      </dgm:t>
    </dgm:pt>
    <dgm:pt modelId="{66DCEB7F-8275-4A9B-9D65-687DDF5311DF}" type="pres">
      <dgm:prSet presAssocID="{405DCCF5-8BCE-48E9-8674-3365846AF6C1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6933158-A8C8-4F53-AE49-56793BD657F5}" type="pres">
      <dgm:prSet presAssocID="{405DCCF5-8BCE-48E9-8674-3365846AF6C1}" presName="parentText" presStyleLbl="node1" presStyleIdx="0" presStyleCnt="2" custScaleX="97449" custScaleY="261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4F3BC-F46A-4658-9D37-83BFB21DBFEC}" type="pres">
      <dgm:prSet presAssocID="{405DCCF5-8BCE-48E9-8674-3365846AF6C1}" presName="negativeSpace" presStyleCnt="0"/>
      <dgm:spPr/>
      <dgm:t>
        <a:bodyPr/>
        <a:lstStyle/>
        <a:p>
          <a:endParaRPr lang="ru-RU"/>
        </a:p>
      </dgm:t>
    </dgm:pt>
    <dgm:pt modelId="{5EEFDA57-5320-4D90-A2BB-E9E5465A2ADE}" type="pres">
      <dgm:prSet presAssocID="{405DCCF5-8BCE-48E9-8674-3365846AF6C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31B3C-6B5E-428A-8C2D-2C9EC9BF2D96}" type="pres">
      <dgm:prSet presAssocID="{E5E15ABD-1E5C-47B6-9DB0-31D6CC40F6A3}" presName="spaceBetweenRectangles" presStyleCnt="0"/>
      <dgm:spPr/>
      <dgm:t>
        <a:bodyPr/>
        <a:lstStyle/>
        <a:p>
          <a:endParaRPr lang="ru-RU"/>
        </a:p>
      </dgm:t>
    </dgm:pt>
    <dgm:pt modelId="{08D23644-7A35-4D6F-A8A8-2463F9973457}" type="pres">
      <dgm:prSet presAssocID="{3FCC325B-5D46-477D-847A-EE10A83677F3}" presName="parentLin" presStyleCnt="0"/>
      <dgm:spPr/>
      <dgm:t>
        <a:bodyPr/>
        <a:lstStyle/>
        <a:p>
          <a:endParaRPr lang="ru-RU"/>
        </a:p>
      </dgm:t>
    </dgm:pt>
    <dgm:pt modelId="{E56E7052-603C-44AB-A451-14F0ED163EBE}" type="pres">
      <dgm:prSet presAssocID="{3FCC325B-5D46-477D-847A-EE10A83677F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0E76ADFD-F6AC-40B7-93B0-19BDE0D30BF1}" type="pres">
      <dgm:prSet presAssocID="{3FCC325B-5D46-477D-847A-EE10A83677F3}" presName="parentText" presStyleLbl="node1" presStyleIdx="1" presStyleCnt="2" custScaleY="348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98A4F-0F32-4ABE-A132-702F790F760D}" type="pres">
      <dgm:prSet presAssocID="{3FCC325B-5D46-477D-847A-EE10A83677F3}" presName="negativeSpace" presStyleCnt="0"/>
      <dgm:spPr/>
      <dgm:t>
        <a:bodyPr/>
        <a:lstStyle/>
        <a:p>
          <a:endParaRPr lang="ru-RU"/>
        </a:p>
      </dgm:t>
    </dgm:pt>
    <dgm:pt modelId="{C46DA029-59CA-4309-B0AD-DE8FC42A41E6}" type="pres">
      <dgm:prSet presAssocID="{3FCC325B-5D46-477D-847A-EE10A83677F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7531E1-B3CC-46EA-8C7B-E0356F9FDCF4}" type="presOf" srcId="{4AB25183-4E50-4C0E-9B82-563D6839EB0D}" destId="{C46DA029-59CA-4309-B0AD-DE8FC42A41E6}" srcOrd="0" destOrd="2" presId="urn:microsoft.com/office/officeart/2005/8/layout/list1"/>
    <dgm:cxn modelId="{49546DAB-4B44-4B93-BA65-C3F7991E4623}" type="presOf" srcId="{83C35041-682C-4F90-BBED-A14D3F7DD67D}" destId="{5EEFDA57-5320-4D90-A2BB-E9E5465A2ADE}" srcOrd="0" destOrd="0" presId="urn:microsoft.com/office/officeart/2005/8/layout/list1"/>
    <dgm:cxn modelId="{B38B1A6F-DD5B-4B76-8B43-235136B6EBB3}" type="presOf" srcId="{E3C4A5EF-DA2E-4D41-A73C-83568C5589E9}" destId="{C46DA029-59CA-4309-B0AD-DE8FC42A41E6}" srcOrd="0" destOrd="3" presId="urn:microsoft.com/office/officeart/2005/8/layout/list1"/>
    <dgm:cxn modelId="{9F702BA8-6A2A-4BB4-AFC8-FDD15E5C4A4E}" srcId="{BE3EE87D-BB1D-450C-8E6A-2AFFCA0C6033}" destId="{3FCC325B-5D46-477D-847A-EE10A83677F3}" srcOrd="1" destOrd="0" parTransId="{C39726A3-F4E2-48C4-967C-2C1B1862459D}" sibTransId="{A8B37E9F-F2EC-43A7-9F00-EE44A4405C0C}"/>
    <dgm:cxn modelId="{3AF9417C-4ED5-4E92-A305-52FB4EC8CD74}" type="presOf" srcId="{7EEB0B88-B0AF-4D45-B9F2-7D1E14AB759F}" destId="{C46DA029-59CA-4309-B0AD-DE8FC42A41E6}" srcOrd="0" destOrd="1" presId="urn:microsoft.com/office/officeart/2005/8/layout/list1"/>
    <dgm:cxn modelId="{A7222B51-0735-4034-AAF4-26C142CFE6C7}" srcId="{C4B38FDB-F813-43A8-A845-7024892BCDBC}" destId="{2FB7DC6A-1E45-40FC-A5F5-19F6F1DDB304}" srcOrd="3" destOrd="0" parTransId="{6549DF3D-E4AC-439D-B2A3-CAF6B304D5A1}" sibTransId="{A9AABF20-1A20-4D4F-ACB1-670F45D5772F}"/>
    <dgm:cxn modelId="{7DF98FE3-FB99-43CA-A0EF-AD15F416F3FF}" type="presOf" srcId="{2FB7DC6A-1E45-40FC-A5F5-19F6F1DDB304}" destId="{C46DA029-59CA-4309-B0AD-DE8FC42A41E6}" srcOrd="0" destOrd="4" presId="urn:microsoft.com/office/officeart/2005/8/layout/list1"/>
    <dgm:cxn modelId="{24D63261-4478-47A6-AFD3-AD9DF57998FC}" type="presOf" srcId="{3FCC325B-5D46-477D-847A-EE10A83677F3}" destId="{E56E7052-603C-44AB-A451-14F0ED163EBE}" srcOrd="0" destOrd="0" presId="urn:microsoft.com/office/officeart/2005/8/layout/list1"/>
    <dgm:cxn modelId="{D5A01C42-FEB8-410B-9770-11C69B2174D4}" type="presOf" srcId="{405DCCF5-8BCE-48E9-8674-3365846AF6C1}" destId="{96933158-A8C8-4F53-AE49-56793BD657F5}" srcOrd="1" destOrd="0" presId="urn:microsoft.com/office/officeart/2005/8/layout/list1"/>
    <dgm:cxn modelId="{DC9B26A2-6D5C-4BCC-B485-CC8BB87AD11A}" srcId="{C4B38FDB-F813-43A8-A845-7024892BCDBC}" destId="{4AB25183-4E50-4C0E-9B82-563D6839EB0D}" srcOrd="1" destOrd="0" parTransId="{70D839CC-9FE3-4221-95DA-15A145B7C2DB}" sibTransId="{DD4F5A86-4AC0-4698-8049-118E45DFE16B}"/>
    <dgm:cxn modelId="{3FFCA63B-6C44-49AA-8B91-73A581CA3010}" type="presOf" srcId="{BE3EE87D-BB1D-450C-8E6A-2AFFCA0C6033}" destId="{B966197E-76C4-41AA-9BB3-0C34C3E03ADF}" srcOrd="0" destOrd="0" presId="urn:microsoft.com/office/officeart/2005/8/layout/list1"/>
    <dgm:cxn modelId="{D2E03E42-617B-44CC-8834-5194373DF09F}" type="presOf" srcId="{CA30D997-E2F7-4598-B69B-0068FF7AE7B8}" destId="{C46DA029-59CA-4309-B0AD-DE8FC42A41E6}" srcOrd="0" destOrd="5" presId="urn:microsoft.com/office/officeart/2005/8/layout/list1"/>
    <dgm:cxn modelId="{3CBF5DFD-E44C-48C5-A334-2F6F5A3F7BE3}" srcId="{405DCCF5-8BCE-48E9-8674-3365846AF6C1}" destId="{83C35041-682C-4F90-BBED-A14D3F7DD67D}" srcOrd="0" destOrd="0" parTransId="{67DA22D9-443E-45FA-85D4-0777007BAA2E}" sibTransId="{5718C6B6-1772-4458-86A9-D1AE984EA363}"/>
    <dgm:cxn modelId="{F8D156D5-6BFC-40B4-9179-1688A09A2415}" srcId="{3FCC325B-5D46-477D-847A-EE10A83677F3}" destId="{C4B38FDB-F813-43A8-A845-7024892BCDBC}" srcOrd="0" destOrd="0" parTransId="{2CC4CAC7-D1AD-442C-AC63-D43DBFD3EF64}" sibTransId="{525D8FE5-658E-427D-8B11-7CC23C126C29}"/>
    <dgm:cxn modelId="{2657CD75-1CE5-47EE-88AD-CDCA0CA2611D}" srcId="{C4B38FDB-F813-43A8-A845-7024892BCDBC}" destId="{E3C4A5EF-DA2E-4D41-A73C-83568C5589E9}" srcOrd="2" destOrd="0" parTransId="{DEBF747B-7C42-4334-8F36-CAA37B52405C}" sibTransId="{35B3C67B-87AB-44E7-B53A-E668050AD583}"/>
    <dgm:cxn modelId="{3FF9FD26-1336-426F-8BCB-450209CD60C9}" type="presOf" srcId="{C4B38FDB-F813-43A8-A845-7024892BCDBC}" destId="{C46DA029-59CA-4309-B0AD-DE8FC42A41E6}" srcOrd="0" destOrd="0" presId="urn:microsoft.com/office/officeart/2005/8/layout/list1"/>
    <dgm:cxn modelId="{2283B322-E6A5-48BB-BCFD-1604DC8259F4}" srcId="{BE3EE87D-BB1D-450C-8E6A-2AFFCA0C6033}" destId="{405DCCF5-8BCE-48E9-8674-3365846AF6C1}" srcOrd="0" destOrd="0" parTransId="{7DA73246-53BF-4746-9D5A-1889D9BA0994}" sibTransId="{E5E15ABD-1E5C-47B6-9DB0-31D6CC40F6A3}"/>
    <dgm:cxn modelId="{0187C914-18D5-461D-B0FF-6FE9E26717DA}" type="presOf" srcId="{3FCC325B-5D46-477D-847A-EE10A83677F3}" destId="{0E76ADFD-F6AC-40B7-93B0-19BDE0D30BF1}" srcOrd="1" destOrd="0" presId="urn:microsoft.com/office/officeart/2005/8/layout/list1"/>
    <dgm:cxn modelId="{2F928770-4BF9-4947-98BC-15286DD68610}" srcId="{C4B38FDB-F813-43A8-A845-7024892BCDBC}" destId="{CA30D997-E2F7-4598-B69B-0068FF7AE7B8}" srcOrd="4" destOrd="0" parTransId="{91F5549F-7D61-4B38-9550-613CB1D75A12}" sibTransId="{97A46533-3B80-4908-8335-1AC5B9F97B1D}"/>
    <dgm:cxn modelId="{6F663033-5D94-4F59-9CAC-D08A82FFAE2A}" srcId="{C4B38FDB-F813-43A8-A845-7024892BCDBC}" destId="{7EEB0B88-B0AF-4D45-B9F2-7D1E14AB759F}" srcOrd="0" destOrd="0" parTransId="{EE359613-221D-4407-8BA2-2FE02AF7A995}" sibTransId="{E033773A-3832-47FD-BFCE-5371DF9FBC22}"/>
    <dgm:cxn modelId="{F22F5B0C-F8C1-471F-96F9-57E4F0B54FE7}" type="presOf" srcId="{405DCCF5-8BCE-48E9-8674-3365846AF6C1}" destId="{66DCEB7F-8275-4A9B-9D65-687DDF5311DF}" srcOrd="0" destOrd="0" presId="urn:microsoft.com/office/officeart/2005/8/layout/list1"/>
    <dgm:cxn modelId="{AE5EA270-FFD3-4D0B-9071-AEAE4A94953B}" type="presParOf" srcId="{B966197E-76C4-41AA-9BB3-0C34C3E03ADF}" destId="{5618A06F-05B0-469B-8CB3-763F794211DF}" srcOrd="0" destOrd="0" presId="urn:microsoft.com/office/officeart/2005/8/layout/list1"/>
    <dgm:cxn modelId="{0EAE4BF9-A86D-4FEB-9E0C-5CA60F946721}" type="presParOf" srcId="{5618A06F-05B0-469B-8CB3-763F794211DF}" destId="{66DCEB7F-8275-4A9B-9D65-687DDF5311DF}" srcOrd="0" destOrd="0" presId="urn:microsoft.com/office/officeart/2005/8/layout/list1"/>
    <dgm:cxn modelId="{2D86A8F0-F564-4B71-A0C2-85A78463B522}" type="presParOf" srcId="{5618A06F-05B0-469B-8CB3-763F794211DF}" destId="{96933158-A8C8-4F53-AE49-56793BD657F5}" srcOrd="1" destOrd="0" presId="urn:microsoft.com/office/officeart/2005/8/layout/list1"/>
    <dgm:cxn modelId="{B6225D2A-02BF-46C9-B3B0-0668D3CAE69C}" type="presParOf" srcId="{B966197E-76C4-41AA-9BB3-0C34C3E03ADF}" destId="{3624F3BC-F46A-4658-9D37-83BFB21DBFEC}" srcOrd="1" destOrd="0" presId="urn:microsoft.com/office/officeart/2005/8/layout/list1"/>
    <dgm:cxn modelId="{19293501-7235-4F28-A7A0-98B2301DA915}" type="presParOf" srcId="{B966197E-76C4-41AA-9BB3-0C34C3E03ADF}" destId="{5EEFDA57-5320-4D90-A2BB-E9E5465A2ADE}" srcOrd="2" destOrd="0" presId="urn:microsoft.com/office/officeart/2005/8/layout/list1"/>
    <dgm:cxn modelId="{FC355A5F-2C60-482F-B418-D437B9DCC890}" type="presParOf" srcId="{B966197E-76C4-41AA-9BB3-0C34C3E03ADF}" destId="{A5C31B3C-6B5E-428A-8C2D-2C9EC9BF2D96}" srcOrd="3" destOrd="0" presId="urn:microsoft.com/office/officeart/2005/8/layout/list1"/>
    <dgm:cxn modelId="{149A2F3E-276C-4094-9232-C2F48237017E}" type="presParOf" srcId="{B966197E-76C4-41AA-9BB3-0C34C3E03ADF}" destId="{08D23644-7A35-4D6F-A8A8-2463F9973457}" srcOrd="4" destOrd="0" presId="urn:microsoft.com/office/officeart/2005/8/layout/list1"/>
    <dgm:cxn modelId="{6AB1AA46-7E98-42A9-9D7D-465731F56035}" type="presParOf" srcId="{08D23644-7A35-4D6F-A8A8-2463F9973457}" destId="{E56E7052-603C-44AB-A451-14F0ED163EBE}" srcOrd="0" destOrd="0" presId="urn:microsoft.com/office/officeart/2005/8/layout/list1"/>
    <dgm:cxn modelId="{A857CE81-8D06-480C-99C6-9FE2372F57CE}" type="presParOf" srcId="{08D23644-7A35-4D6F-A8A8-2463F9973457}" destId="{0E76ADFD-F6AC-40B7-93B0-19BDE0D30BF1}" srcOrd="1" destOrd="0" presId="urn:microsoft.com/office/officeart/2005/8/layout/list1"/>
    <dgm:cxn modelId="{C45C9568-7924-4137-8EA1-EF6F29B289C5}" type="presParOf" srcId="{B966197E-76C4-41AA-9BB3-0C34C3E03ADF}" destId="{08B98A4F-0F32-4ABE-A132-702F790F760D}" srcOrd="5" destOrd="0" presId="urn:microsoft.com/office/officeart/2005/8/layout/list1"/>
    <dgm:cxn modelId="{C190158F-D3C0-4D4F-B4B8-C58C49F05C1C}" type="presParOf" srcId="{B966197E-76C4-41AA-9BB3-0C34C3E03ADF}" destId="{C46DA029-59CA-4309-B0AD-DE8FC42A41E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1164E13-FB48-47E0-9345-8EFDE73148CB}" type="doc">
      <dgm:prSet loTypeId="urn:microsoft.com/office/officeart/2008/layout/HalfCircleOrganizationChart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771631-87B3-4069-A395-1CB9045F4BBB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ru-RU" sz="20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НОТАРИАЛЬНАЯ</a:t>
          </a:r>
          <a:endParaRPr lang="ru-RU" sz="20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8A599DB-E1D1-4CCE-ACE9-EA72FEBE051D}" type="parTrans" cxnId="{FCCD09F9-CF77-4C24-A66E-AA5B532617FD}">
      <dgm:prSet/>
      <dgm:spPr/>
      <dgm:t>
        <a:bodyPr/>
        <a:lstStyle/>
        <a:p>
          <a:endParaRPr lang="ru-RU"/>
        </a:p>
      </dgm:t>
    </dgm:pt>
    <dgm:pt modelId="{7A637FCE-CDF0-47B6-A202-98ADC750DB5D}" type="sibTrans" cxnId="{FCCD09F9-CF77-4C24-A66E-AA5B532617FD}">
      <dgm:prSet/>
      <dgm:spPr/>
      <dgm:t>
        <a:bodyPr/>
        <a:lstStyle/>
        <a:p>
          <a:endParaRPr lang="ru-RU"/>
        </a:p>
      </dgm:t>
    </dgm:pt>
    <dgm:pt modelId="{734A8D10-F536-451B-8F9C-C5F6E1AB0517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ru-RU" sz="20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ПРОСТАЯ ПИСЬМЕННАЯ</a:t>
          </a:r>
          <a:endParaRPr lang="ru-RU" sz="20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78A3395-71A2-46C6-A65E-109F774292E1}" type="sibTrans" cxnId="{ABFDAA02-FC64-4E80-9EC7-32648DF26015}">
      <dgm:prSet/>
      <dgm:spPr/>
      <dgm:t>
        <a:bodyPr/>
        <a:lstStyle/>
        <a:p>
          <a:endParaRPr lang="ru-RU"/>
        </a:p>
      </dgm:t>
    </dgm:pt>
    <dgm:pt modelId="{97ED4944-A3BB-42C1-B8CC-DB2F0EF38D73}" type="parTrans" cxnId="{ABFDAA02-FC64-4E80-9EC7-32648DF26015}">
      <dgm:prSet/>
      <dgm:spPr/>
      <dgm:t>
        <a:bodyPr/>
        <a:lstStyle/>
        <a:p>
          <a:endParaRPr lang="ru-RU"/>
        </a:p>
      </dgm:t>
    </dgm:pt>
    <dgm:pt modelId="{57D5DD88-6C9D-48EA-B39B-6146BF72CC1C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>
            <a:spcAft>
              <a:spcPts val="0"/>
            </a:spcAft>
          </a:pPr>
          <a:r>
            <a:rPr lang="ru-RU" sz="20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ФОРМЫ </a:t>
          </a:r>
        </a:p>
        <a:p>
          <a:pPr>
            <a:spcAft>
              <a:spcPts val="0"/>
            </a:spcAft>
          </a:pPr>
          <a:r>
            <a:rPr lang="ru-RU" sz="20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ЗАВЕЩАНИЯ</a:t>
          </a:r>
          <a:endParaRPr lang="ru-RU" sz="20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16EAD4E-36BA-44C1-97A6-D47F1D83FB39}" type="parTrans" cxnId="{15619F67-40DB-47A2-AE3F-ACDE5960AC76}">
      <dgm:prSet/>
      <dgm:spPr/>
      <dgm:t>
        <a:bodyPr/>
        <a:lstStyle/>
        <a:p>
          <a:endParaRPr lang="ru-RU"/>
        </a:p>
      </dgm:t>
    </dgm:pt>
    <dgm:pt modelId="{10DAABFF-AA27-4D4D-80B4-F6085E49FF93}" type="sibTrans" cxnId="{15619F67-40DB-47A2-AE3F-ACDE5960AC76}">
      <dgm:prSet/>
      <dgm:spPr/>
      <dgm:t>
        <a:bodyPr/>
        <a:lstStyle/>
        <a:p>
          <a:endParaRPr lang="ru-RU"/>
        </a:p>
      </dgm:t>
    </dgm:pt>
    <dgm:pt modelId="{B84A5D6B-D705-4B85-A4C0-4151C5072ACA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ru-RU" sz="1800" b="1" cap="none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ПРИРАВНЕННАЯ               К НОТАРИАЛЬНОЙ</a:t>
          </a:r>
          <a:endParaRPr lang="ru-RU" sz="1800" b="1" cap="none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405F4F3A-472A-45F4-A5C2-292B550D3495}" type="parTrans" cxnId="{BA30E850-3818-4250-9EBC-E8C3838315AD}">
      <dgm:prSet/>
      <dgm:spPr/>
      <dgm:t>
        <a:bodyPr/>
        <a:lstStyle/>
        <a:p>
          <a:endParaRPr lang="ru-RU"/>
        </a:p>
      </dgm:t>
    </dgm:pt>
    <dgm:pt modelId="{1A13CEF7-8E18-4EBD-A7A6-F9F71D42A2BD}" type="sibTrans" cxnId="{BA30E850-3818-4250-9EBC-E8C3838315AD}">
      <dgm:prSet/>
      <dgm:spPr/>
      <dgm:t>
        <a:bodyPr/>
        <a:lstStyle/>
        <a:p>
          <a:endParaRPr lang="ru-RU"/>
        </a:p>
      </dgm:t>
    </dgm:pt>
    <dgm:pt modelId="{352E857A-93FD-4E4F-89B7-146FBE18F5F1}" type="pres">
      <dgm:prSet presAssocID="{81164E13-FB48-47E0-9345-8EFDE73148CB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45119A5-E46C-45F8-844E-C8224C5DDCF3}" type="pres">
      <dgm:prSet presAssocID="{57D5DD88-6C9D-48EA-B39B-6146BF72CC1C}" presName="hierRoot1" presStyleCnt="0">
        <dgm:presLayoutVars>
          <dgm:hierBranch val="init"/>
        </dgm:presLayoutVars>
      </dgm:prSet>
      <dgm:spPr/>
    </dgm:pt>
    <dgm:pt modelId="{8CBD28A6-4C46-48D1-BCB5-6BF6832DBE4F}" type="pres">
      <dgm:prSet presAssocID="{57D5DD88-6C9D-48EA-B39B-6146BF72CC1C}" presName="rootComposite1" presStyleCnt="0"/>
      <dgm:spPr/>
    </dgm:pt>
    <dgm:pt modelId="{EE49B812-0B43-4ED1-9F2D-CAEEE4254E32}" type="pres">
      <dgm:prSet presAssocID="{57D5DD88-6C9D-48EA-B39B-6146BF72CC1C}" presName="rootText1" presStyleLbl="alignAcc1" presStyleIdx="0" presStyleCnt="0" custScaleX="152649" custScaleY="135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657B19-7CE5-460D-83CA-FBEF1953BBCB}" type="pres">
      <dgm:prSet presAssocID="{57D5DD88-6C9D-48EA-B39B-6146BF72CC1C}" presName="topArc1" presStyleLbl="parChTrans1D1" presStyleIdx="0" presStyleCnt="8"/>
      <dgm:spPr/>
    </dgm:pt>
    <dgm:pt modelId="{CFE778D5-ED24-43BE-BECE-FCFF7B2D63A3}" type="pres">
      <dgm:prSet presAssocID="{57D5DD88-6C9D-48EA-B39B-6146BF72CC1C}" presName="bottomArc1" presStyleLbl="parChTrans1D1" presStyleIdx="1" presStyleCnt="8"/>
      <dgm:spPr/>
    </dgm:pt>
    <dgm:pt modelId="{6095133C-454E-4BCF-9DE3-D6D0326D54E1}" type="pres">
      <dgm:prSet presAssocID="{57D5DD88-6C9D-48EA-B39B-6146BF72CC1C}" presName="topConnNode1" presStyleLbl="node1" presStyleIdx="0" presStyleCnt="0"/>
      <dgm:spPr/>
      <dgm:t>
        <a:bodyPr/>
        <a:lstStyle/>
        <a:p>
          <a:endParaRPr lang="ru-RU"/>
        </a:p>
      </dgm:t>
    </dgm:pt>
    <dgm:pt modelId="{D9F14777-9AC0-4837-A34E-0B7AAFC7E85B}" type="pres">
      <dgm:prSet presAssocID="{57D5DD88-6C9D-48EA-B39B-6146BF72CC1C}" presName="hierChild2" presStyleCnt="0"/>
      <dgm:spPr/>
    </dgm:pt>
    <dgm:pt modelId="{E4811824-13EA-4736-8D5E-0C54AC8E387A}" type="pres">
      <dgm:prSet presAssocID="{97ED4944-A3BB-42C1-B8CC-DB2F0EF38D73}" presName="Name28" presStyleLbl="parChTrans1D2" presStyleIdx="0" presStyleCnt="3"/>
      <dgm:spPr/>
      <dgm:t>
        <a:bodyPr/>
        <a:lstStyle/>
        <a:p>
          <a:endParaRPr lang="ru-RU"/>
        </a:p>
      </dgm:t>
    </dgm:pt>
    <dgm:pt modelId="{1FAF5980-A9C6-4F2F-BEB1-42AA504C3B93}" type="pres">
      <dgm:prSet presAssocID="{734A8D10-F536-451B-8F9C-C5F6E1AB0517}" presName="hierRoot2" presStyleCnt="0">
        <dgm:presLayoutVars>
          <dgm:hierBranch val="init"/>
        </dgm:presLayoutVars>
      </dgm:prSet>
      <dgm:spPr/>
    </dgm:pt>
    <dgm:pt modelId="{2312670D-15DE-4B8D-BBD0-8C1DB5541EB7}" type="pres">
      <dgm:prSet presAssocID="{734A8D10-F536-451B-8F9C-C5F6E1AB0517}" presName="rootComposite2" presStyleCnt="0"/>
      <dgm:spPr/>
    </dgm:pt>
    <dgm:pt modelId="{D813CE38-361E-4059-8A25-320DB601AF90}" type="pres">
      <dgm:prSet presAssocID="{734A8D10-F536-451B-8F9C-C5F6E1AB051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C8E091-C002-421E-8A51-33F40D2CB7FA}" type="pres">
      <dgm:prSet presAssocID="{734A8D10-F536-451B-8F9C-C5F6E1AB0517}" presName="topArc2" presStyleLbl="parChTrans1D1" presStyleIdx="2" presStyleCnt="8"/>
      <dgm:spPr/>
    </dgm:pt>
    <dgm:pt modelId="{D373298A-3A1B-48C1-8DC8-744B109394D6}" type="pres">
      <dgm:prSet presAssocID="{734A8D10-F536-451B-8F9C-C5F6E1AB0517}" presName="bottomArc2" presStyleLbl="parChTrans1D1" presStyleIdx="3" presStyleCnt="8"/>
      <dgm:spPr/>
    </dgm:pt>
    <dgm:pt modelId="{0EE26A9C-6085-447D-B19C-377B0A5F1C35}" type="pres">
      <dgm:prSet presAssocID="{734A8D10-F536-451B-8F9C-C5F6E1AB0517}" presName="topConnNode2" presStyleLbl="node2" presStyleIdx="0" presStyleCnt="0"/>
      <dgm:spPr/>
      <dgm:t>
        <a:bodyPr/>
        <a:lstStyle/>
        <a:p>
          <a:endParaRPr lang="ru-RU"/>
        </a:p>
      </dgm:t>
    </dgm:pt>
    <dgm:pt modelId="{E370CE65-E94C-47D0-846E-C31FE77544D9}" type="pres">
      <dgm:prSet presAssocID="{734A8D10-F536-451B-8F9C-C5F6E1AB0517}" presName="hierChild4" presStyleCnt="0"/>
      <dgm:spPr/>
    </dgm:pt>
    <dgm:pt modelId="{7509BC83-B5D0-430F-999A-C146869E50B2}" type="pres">
      <dgm:prSet presAssocID="{734A8D10-F536-451B-8F9C-C5F6E1AB0517}" presName="hierChild5" presStyleCnt="0"/>
      <dgm:spPr/>
    </dgm:pt>
    <dgm:pt modelId="{352AC114-25C5-4A25-A446-F83AB5F9BD13}" type="pres">
      <dgm:prSet presAssocID="{78A599DB-E1D1-4CCE-ACE9-EA72FEBE051D}" presName="Name28" presStyleLbl="parChTrans1D2" presStyleIdx="1" presStyleCnt="3"/>
      <dgm:spPr/>
      <dgm:t>
        <a:bodyPr/>
        <a:lstStyle/>
        <a:p>
          <a:endParaRPr lang="ru-RU"/>
        </a:p>
      </dgm:t>
    </dgm:pt>
    <dgm:pt modelId="{A7A78692-1339-452B-B24B-B97B58D94454}" type="pres">
      <dgm:prSet presAssocID="{F3771631-87B3-4069-A395-1CB9045F4BBB}" presName="hierRoot2" presStyleCnt="0">
        <dgm:presLayoutVars>
          <dgm:hierBranch val="init"/>
        </dgm:presLayoutVars>
      </dgm:prSet>
      <dgm:spPr/>
    </dgm:pt>
    <dgm:pt modelId="{9695B4BB-7A55-4A8D-BA4F-66CB7CC10238}" type="pres">
      <dgm:prSet presAssocID="{F3771631-87B3-4069-A395-1CB9045F4BBB}" presName="rootComposite2" presStyleCnt="0"/>
      <dgm:spPr/>
    </dgm:pt>
    <dgm:pt modelId="{1AA555BD-1E7F-4B3F-869D-287AB4EB9717}" type="pres">
      <dgm:prSet presAssocID="{F3771631-87B3-4069-A395-1CB9045F4BB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093CDF-406C-448A-83C3-4D065A440377}" type="pres">
      <dgm:prSet presAssocID="{F3771631-87B3-4069-A395-1CB9045F4BBB}" presName="topArc2" presStyleLbl="parChTrans1D1" presStyleIdx="4" presStyleCnt="8"/>
      <dgm:spPr/>
    </dgm:pt>
    <dgm:pt modelId="{E0F238C1-2F05-4632-9390-DE5BCC451217}" type="pres">
      <dgm:prSet presAssocID="{F3771631-87B3-4069-A395-1CB9045F4BBB}" presName="bottomArc2" presStyleLbl="parChTrans1D1" presStyleIdx="5" presStyleCnt="8"/>
      <dgm:spPr/>
    </dgm:pt>
    <dgm:pt modelId="{BC5CD32C-B97F-45AF-B9E7-6EE794332C68}" type="pres">
      <dgm:prSet presAssocID="{F3771631-87B3-4069-A395-1CB9045F4BBB}" presName="topConnNode2" presStyleLbl="node2" presStyleIdx="0" presStyleCnt="0"/>
      <dgm:spPr/>
      <dgm:t>
        <a:bodyPr/>
        <a:lstStyle/>
        <a:p>
          <a:endParaRPr lang="ru-RU"/>
        </a:p>
      </dgm:t>
    </dgm:pt>
    <dgm:pt modelId="{65AC4E53-68B8-4E48-8333-D4C923DCB9A4}" type="pres">
      <dgm:prSet presAssocID="{F3771631-87B3-4069-A395-1CB9045F4BBB}" presName="hierChild4" presStyleCnt="0"/>
      <dgm:spPr/>
    </dgm:pt>
    <dgm:pt modelId="{A9FA8BFC-E00F-458E-AAE3-D5F2FC559E74}" type="pres">
      <dgm:prSet presAssocID="{F3771631-87B3-4069-A395-1CB9045F4BBB}" presName="hierChild5" presStyleCnt="0"/>
      <dgm:spPr/>
    </dgm:pt>
    <dgm:pt modelId="{19819389-088B-47BC-8FB1-A040880AD744}" type="pres">
      <dgm:prSet presAssocID="{405F4F3A-472A-45F4-A5C2-292B550D3495}" presName="Name28" presStyleLbl="parChTrans1D2" presStyleIdx="2" presStyleCnt="3"/>
      <dgm:spPr/>
      <dgm:t>
        <a:bodyPr/>
        <a:lstStyle/>
        <a:p>
          <a:endParaRPr lang="ru-RU"/>
        </a:p>
      </dgm:t>
    </dgm:pt>
    <dgm:pt modelId="{8FDBA43E-EC75-4796-AE4D-86CA31220BBD}" type="pres">
      <dgm:prSet presAssocID="{B84A5D6B-D705-4B85-A4C0-4151C5072ACA}" presName="hierRoot2" presStyleCnt="0">
        <dgm:presLayoutVars>
          <dgm:hierBranch val="init"/>
        </dgm:presLayoutVars>
      </dgm:prSet>
      <dgm:spPr/>
    </dgm:pt>
    <dgm:pt modelId="{8DDAC346-33C8-4D65-82AC-0914457935BF}" type="pres">
      <dgm:prSet presAssocID="{B84A5D6B-D705-4B85-A4C0-4151C5072ACA}" presName="rootComposite2" presStyleCnt="0"/>
      <dgm:spPr/>
    </dgm:pt>
    <dgm:pt modelId="{A099E767-D761-4114-BA3E-3DB5A7F45056}" type="pres">
      <dgm:prSet presAssocID="{B84A5D6B-D705-4B85-A4C0-4151C5072AC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C311EF-35A2-413D-B79C-7A7D31F221E6}" type="pres">
      <dgm:prSet presAssocID="{B84A5D6B-D705-4B85-A4C0-4151C5072ACA}" presName="topArc2" presStyleLbl="parChTrans1D1" presStyleIdx="6" presStyleCnt="8"/>
      <dgm:spPr/>
    </dgm:pt>
    <dgm:pt modelId="{CE3082F8-A68F-422F-99D8-05801FA0B9F0}" type="pres">
      <dgm:prSet presAssocID="{B84A5D6B-D705-4B85-A4C0-4151C5072ACA}" presName="bottomArc2" presStyleLbl="parChTrans1D1" presStyleIdx="7" presStyleCnt="8"/>
      <dgm:spPr/>
    </dgm:pt>
    <dgm:pt modelId="{5D321EF8-D256-4DB5-B006-EC5382AFE3F1}" type="pres">
      <dgm:prSet presAssocID="{B84A5D6B-D705-4B85-A4C0-4151C5072ACA}" presName="topConnNode2" presStyleLbl="node2" presStyleIdx="0" presStyleCnt="0"/>
      <dgm:spPr/>
      <dgm:t>
        <a:bodyPr/>
        <a:lstStyle/>
        <a:p>
          <a:endParaRPr lang="ru-RU"/>
        </a:p>
      </dgm:t>
    </dgm:pt>
    <dgm:pt modelId="{81A463FC-550A-4FDD-9CCF-010636F2D595}" type="pres">
      <dgm:prSet presAssocID="{B84A5D6B-D705-4B85-A4C0-4151C5072ACA}" presName="hierChild4" presStyleCnt="0"/>
      <dgm:spPr/>
    </dgm:pt>
    <dgm:pt modelId="{38DB50E3-AB3D-4425-9EE3-EB6877ABEE7E}" type="pres">
      <dgm:prSet presAssocID="{B84A5D6B-D705-4B85-A4C0-4151C5072ACA}" presName="hierChild5" presStyleCnt="0"/>
      <dgm:spPr/>
    </dgm:pt>
    <dgm:pt modelId="{073E5BA5-8C94-4472-A23E-C095823B5FE6}" type="pres">
      <dgm:prSet presAssocID="{57D5DD88-6C9D-48EA-B39B-6146BF72CC1C}" presName="hierChild3" presStyleCnt="0"/>
      <dgm:spPr/>
    </dgm:pt>
  </dgm:ptLst>
  <dgm:cxnLst>
    <dgm:cxn modelId="{15619F67-40DB-47A2-AE3F-ACDE5960AC76}" srcId="{81164E13-FB48-47E0-9345-8EFDE73148CB}" destId="{57D5DD88-6C9D-48EA-B39B-6146BF72CC1C}" srcOrd="0" destOrd="0" parTransId="{B16EAD4E-36BA-44C1-97A6-D47F1D83FB39}" sibTransId="{10DAABFF-AA27-4D4D-80B4-F6085E49FF93}"/>
    <dgm:cxn modelId="{D97A8A14-4232-4298-BA66-77B240B4AF5F}" type="presOf" srcId="{78A599DB-E1D1-4CCE-ACE9-EA72FEBE051D}" destId="{352AC114-25C5-4A25-A446-F83AB5F9BD13}" srcOrd="0" destOrd="0" presId="urn:microsoft.com/office/officeart/2008/layout/HalfCircleOrganizationChart"/>
    <dgm:cxn modelId="{833E5861-1688-44A7-ACA3-8CB5E6B011A5}" type="presOf" srcId="{57D5DD88-6C9D-48EA-B39B-6146BF72CC1C}" destId="{EE49B812-0B43-4ED1-9F2D-CAEEE4254E32}" srcOrd="0" destOrd="0" presId="urn:microsoft.com/office/officeart/2008/layout/HalfCircleOrganizationChart"/>
    <dgm:cxn modelId="{6630174A-6024-4D4F-A45D-6666ECCA75C0}" type="presOf" srcId="{F3771631-87B3-4069-A395-1CB9045F4BBB}" destId="{1AA555BD-1E7F-4B3F-869D-287AB4EB9717}" srcOrd="0" destOrd="0" presId="urn:microsoft.com/office/officeart/2008/layout/HalfCircleOrganizationChart"/>
    <dgm:cxn modelId="{ABFDAA02-FC64-4E80-9EC7-32648DF26015}" srcId="{57D5DD88-6C9D-48EA-B39B-6146BF72CC1C}" destId="{734A8D10-F536-451B-8F9C-C5F6E1AB0517}" srcOrd="0" destOrd="0" parTransId="{97ED4944-A3BB-42C1-B8CC-DB2F0EF38D73}" sibTransId="{178A3395-71A2-46C6-A65E-109F774292E1}"/>
    <dgm:cxn modelId="{2AFDBD44-9518-4FEA-BCF5-1B97F0AEBA7F}" type="presOf" srcId="{B84A5D6B-D705-4B85-A4C0-4151C5072ACA}" destId="{A099E767-D761-4114-BA3E-3DB5A7F45056}" srcOrd="0" destOrd="0" presId="urn:microsoft.com/office/officeart/2008/layout/HalfCircleOrganizationChart"/>
    <dgm:cxn modelId="{DEFC82C0-F8F7-40EE-946B-57274A2DE27E}" type="presOf" srcId="{405F4F3A-472A-45F4-A5C2-292B550D3495}" destId="{19819389-088B-47BC-8FB1-A040880AD744}" srcOrd="0" destOrd="0" presId="urn:microsoft.com/office/officeart/2008/layout/HalfCircleOrganizationChart"/>
    <dgm:cxn modelId="{FCCD09F9-CF77-4C24-A66E-AA5B532617FD}" srcId="{57D5DD88-6C9D-48EA-B39B-6146BF72CC1C}" destId="{F3771631-87B3-4069-A395-1CB9045F4BBB}" srcOrd="1" destOrd="0" parTransId="{78A599DB-E1D1-4CCE-ACE9-EA72FEBE051D}" sibTransId="{7A637FCE-CDF0-47B6-A202-98ADC750DB5D}"/>
    <dgm:cxn modelId="{74282EA3-5AD2-4E73-94A7-1CAA2689FA6C}" type="presOf" srcId="{734A8D10-F536-451B-8F9C-C5F6E1AB0517}" destId="{0EE26A9C-6085-447D-B19C-377B0A5F1C35}" srcOrd="1" destOrd="0" presId="urn:microsoft.com/office/officeart/2008/layout/HalfCircleOrganizationChart"/>
    <dgm:cxn modelId="{BA30E850-3818-4250-9EBC-E8C3838315AD}" srcId="{57D5DD88-6C9D-48EA-B39B-6146BF72CC1C}" destId="{B84A5D6B-D705-4B85-A4C0-4151C5072ACA}" srcOrd="2" destOrd="0" parTransId="{405F4F3A-472A-45F4-A5C2-292B550D3495}" sibTransId="{1A13CEF7-8E18-4EBD-A7A6-F9F71D42A2BD}"/>
    <dgm:cxn modelId="{D24B870B-6F5F-462A-B3EE-030EDE2D52DA}" type="presOf" srcId="{F3771631-87B3-4069-A395-1CB9045F4BBB}" destId="{BC5CD32C-B97F-45AF-B9E7-6EE794332C68}" srcOrd="1" destOrd="0" presId="urn:microsoft.com/office/officeart/2008/layout/HalfCircleOrganizationChart"/>
    <dgm:cxn modelId="{FA50ADA4-2472-430F-B59F-0F63CC7B10A7}" type="presOf" srcId="{B84A5D6B-D705-4B85-A4C0-4151C5072ACA}" destId="{5D321EF8-D256-4DB5-B006-EC5382AFE3F1}" srcOrd="1" destOrd="0" presId="urn:microsoft.com/office/officeart/2008/layout/HalfCircleOrganizationChart"/>
    <dgm:cxn modelId="{744C4EB4-3F12-4B08-8631-95F574DF0236}" type="presOf" srcId="{57D5DD88-6C9D-48EA-B39B-6146BF72CC1C}" destId="{6095133C-454E-4BCF-9DE3-D6D0326D54E1}" srcOrd="1" destOrd="0" presId="urn:microsoft.com/office/officeart/2008/layout/HalfCircleOrganizationChart"/>
    <dgm:cxn modelId="{CBDD21B8-7D29-437A-8521-E73DB702D35A}" type="presOf" srcId="{734A8D10-F536-451B-8F9C-C5F6E1AB0517}" destId="{D813CE38-361E-4059-8A25-320DB601AF90}" srcOrd="0" destOrd="0" presId="urn:microsoft.com/office/officeart/2008/layout/HalfCircleOrganizationChart"/>
    <dgm:cxn modelId="{EEF1FBEA-EBA6-4FE6-959E-7B957BD2C51E}" type="presOf" srcId="{97ED4944-A3BB-42C1-B8CC-DB2F0EF38D73}" destId="{E4811824-13EA-4736-8D5E-0C54AC8E387A}" srcOrd="0" destOrd="0" presId="urn:microsoft.com/office/officeart/2008/layout/HalfCircleOrganizationChart"/>
    <dgm:cxn modelId="{E67B3F35-01FB-4772-8279-E3EB5AE29964}" type="presOf" srcId="{81164E13-FB48-47E0-9345-8EFDE73148CB}" destId="{352E857A-93FD-4E4F-89B7-146FBE18F5F1}" srcOrd="0" destOrd="0" presId="urn:microsoft.com/office/officeart/2008/layout/HalfCircleOrganizationChart"/>
    <dgm:cxn modelId="{95A42AA1-E475-4683-86ED-6179D27331DA}" type="presParOf" srcId="{352E857A-93FD-4E4F-89B7-146FBE18F5F1}" destId="{845119A5-E46C-45F8-844E-C8224C5DDCF3}" srcOrd="0" destOrd="0" presId="urn:microsoft.com/office/officeart/2008/layout/HalfCircleOrganizationChart"/>
    <dgm:cxn modelId="{79762B54-8D7C-4971-B35B-F5F616E6B890}" type="presParOf" srcId="{845119A5-E46C-45F8-844E-C8224C5DDCF3}" destId="{8CBD28A6-4C46-48D1-BCB5-6BF6832DBE4F}" srcOrd="0" destOrd="0" presId="urn:microsoft.com/office/officeart/2008/layout/HalfCircleOrganizationChart"/>
    <dgm:cxn modelId="{5AF3BE52-C9C3-4C5A-869E-02C94F047045}" type="presParOf" srcId="{8CBD28A6-4C46-48D1-BCB5-6BF6832DBE4F}" destId="{EE49B812-0B43-4ED1-9F2D-CAEEE4254E32}" srcOrd="0" destOrd="0" presId="urn:microsoft.com/office/officeart/2008/layout/HalfCircleOrganizationChart"/>
    <dgm:cxn modelId="{8C43F7AF-0B35-4C19-A58E-825CEA9297C0}" type="presParOf" srcId="{8CBD28A6-4C46-48D1-BCB5-6BF6832DBE4F}" destId="{7F657B19-7CE5-460D-83CA-FBEF1953BBCB}" srcOrd="1" destOrd="0" presId="urn:microsoft.com/office/officeart/2008/layout/HalfCircleOrganizationChart"/>
    <dgm:cxn modelId="{905A7A9D-296D-4AEB-BBD5-B36370AD80F6}" type="presParOf" srcId="{8CBD28A6-4C46-48D1-BCB5-6BF6832DBE4F}" destId="{CFE778D5-ED24-43BE-BECE-FCFF7B2D63A3}" srcOrd="2" destOrd="0" presId="urn:microsoft.com/office/officeart/2008/layout/HalfCircleOrganizationChart"/>
    <dgm:cxn modelId="{91DF7592-656F-4126-A2DA-10EE8D7D0F3F}" type="presParOf" srcId="{8CBD28A6-4C46-48D1-BCB5-6BF6832DBE4F}" destId="{6095133C-454E-4BCF-9DE3-D6D0326D54E1}" srcOrd="3" destOrd="0" presId="urn:microsoft.com/office/officeart/2008/layout/HalfCircleOrganizationChart"/>
    <dgm:cxn modelId="{84D3E15A-A961-4074-BDE6-5C25F6914C61}" type="presParOf" srcId="{845119A5-E46C-45F8-844E-C8224C5DDCF3}" destId="{D9F14777-9AC0-4837-A34E-0B7AAFC7E85B}" srcOrd="1" destOrd="0" presId="urn:microsoft.com/office/officeart/2008/layout/HalfCircleOrganizationChart"/>
    <dgm:cxn modelId="{D6F4B7C0-DE97-40AB-A08E-EE4C8944ACCC}" type="presParOf" srcId="{D9F14777-9AC0-4837-A34E-0B7AAFC7E85B}" destId="{E4811824-13EA-4736-8D5E-0C54AC8E387A}" srcOrd="0" destOrd="0" presId="urn:microsoft.com/office/officeart/2008/layout/HalfCircleOrganizationChart"/>
    <dgm:cxn modelId="{24992A60-A398-4317-93A8-3FB86AF7E348}" type="presParOf" srcId="{D9F14777-9AC0-4837-A34E-0B7AAFC7E85B}" destId="{1FAF5980-A9C6-4F2F-BEB1-42AA504C3B93}" srcOrd="1" destOrd="0" presId="urn:microsoft.com/office/officeart/2008/layout/HalfCircleOrganizationChart"/>
    <dgm:cxn modelId="{E7EC5AB4-EAA2-4DC2-B2EB-D0F03058710D}" type="presParOf" srcId="{1FAF5980-A9C6-4F2F-BEB1-42AA504C3B93}" destId="{2312670D-15DE-4B8D-BBD0-8C1DB5541EB7}" srcOrd="0" destOrd="0" presId="urn:microsoft.com/office/officeart/2008/layout/HalfCircleOrganizationChart"/>
    <dgm:cxn modelId="{88B63051-4FBB-4882-9107-B7F0D3E8A328}" type="presParOf" srcId="{2312670D-15DE-4B8D-BBD0-8C1DB5541EB7}" destId="{D813CE38-361E-4059-8A25-320DB601AF90}" srcOrd="0" destOrd="0" presId="urn:microsoft.com/office/officeart/2008/layout/HalfCircleOrganizationChart"/>
    <dgm:cxn modelId="{BDF9DFD6-D698-47C6-8A76-D91C7CACF245}" type="presParOf" srcId="{2312670D-15DE-4B8D-BBD0-8C1DB5541EB7}" destId="{66C8E091-C002-421E-8A51-33F40D2CB7FA}" srcOrd="1" destOrd="0" presId="urn:microsoft.com/office/officeart/2008/layout/HalfCircleOrganizationChart"/>
    <dgm:cxn modelId="{38B6E29B-D239-438B-83CC-A92A79C5B59A}" type="presParOf" srcId="{2312670D-15DE-4B8D-BBD0-8C1DB5541EB7}" destId="{D373298A-3A1B-48C1-8DC8-744B109394D6}" srcOrd="2" destOrd="0" presId="urn:microsoft.com/office/officeart/2008/layout/HalfCircleOrganizationChart"/>
    <dgm:cxn modelId="{851A20DD-9587-4CCB-8525-91532DF548F3}" type="presParOf" srcId="{2312670D-15DE-4B8D-BBD0-8C1DB5541EB7}" destId="{0EE26A9C-6085-447D-B19C-377B0A5F1C35}" srcOrd="3" destOrd="0" presId="urn:microsoft.com/office/officeart/2008/layout/HalfCircleOrganizationChart"/>
    <dgm:cxn modelId="{2FD5E21B-004B-46BE-B39F-A6BE9FA79162}" type="presParOf" srcId="{1FAF5980-A9C6-4F2F-BEB1-42AA504C3B93}" destId="{E370CE65-E94C-47D0-846E-C31FE77544D9}" srcOrd="1" destOrd="0" presId="urn:microsoft.com/office/officeart/2008/layout/HalfCircleOrganizationChart"/>
    <dgm:cxn modelId="{8DA7C257-8AA0-4EC3-A5CC-BE47A5F0503C}" type="presParOf" srcId="{1FAF5980-A9C6-4F2F-BEB1-42AA504C3B93}" destId="{7509BC83-B5D0-430F-999A-C146869E50B2}" srcOrd="2" destOrd="0" presId="urn:microsoft.com/office/officeart/2008/layout/HalfCircleOrganizationChart"/>
    <dgm:cxn modelId="{981D8E86-191C-49B8-BF11-48CC6D1AFFF0}" type="presParOf" srcId="{D9F14777-9AC0-4837-A34E-0B7AAFC7E85B}" destId="{352AC114-25C5-4A25-A446-F83AB5F9BD13}" srcOrd="2" destOrd="0" presId="urn:microsoft.com/office/officeart/2008/layout/HalfCircleOrganizationChart"/>
    <dgm:cxn modelId="{857E9670-B31E-4917-9B83-AAFCD951F9BC}" type="presParOf" srcId="{D9F14777-9AC0-4837-A34E-0B7AAFC7E85B}" destId="{A7A78692-1339-452B-B24B-B97B58D94454}" srcOrd="3" destOrd="0" presId="urn:microsoft.com/office/officeart/2008/layout/HalfCircleOrganizationChart"/>
    <dgm:cxn modelId="{AC7DA6B8-D6C4-464E-81C9-6CFEF40DB989}" type="presParOf" srcId="{A7A78692-1339-452B-B24B-B97B58D94454}" destId="{9695B4BB-7A55-4A8D-BA4F-66CB7CC10238}" srcOrd="0" destOrd="0" presId="urn:microsoft.com/office/officeart/2008/layout/HalfCircleOrganizationChart"/>
    <dgm:cxn modelId="{A2EF0175-7F80-4F43-B764-4E454A52D954}" type="presParOf" srcId="{9695B4BB-7A55-4A8D-BA4F-66CB7CC10238}" destId="{1AA555BD-1E7F-4B3F-869D-287AB4EB9717}" srcOrd="0" destOrd="0" presId="urn:microsoft.com/office/officeart/2008/layout/HalfCircleOrganizationChart"/>
    <dgm:cxn modelId="{2A9C8EFD-6D02-46DA-B874-DD6489E3CE85}" type="presParOf" srcId="{9695B4BB-7A55-4A8D-BA4F-66CB7CC10238}" destId="{FA093CDF-406C-448A-83C3-4D065A440377}" srcOrd="1" destOrd="0" presId="urn:microsoft.com/office/officeart/2008/layout/HalfCircleOrganizationChart"/>
    <dgm:cxn modelId="{0A24B59E-A4EE-4733-A40A-3D510432F0F6}" type="presParOf" srcId="{9695B4BB-7A55-4A8D-BA4F-66CB7CC10238}" destId="{E0F238C1-2F05-4632-9390-DE5BCC451217}" srcOrd="2" destOrd="0" presId="urn:microsoft.com/office/officeart/2008/layout/HalfCircleOrganizationChart"/>
    <dgm:cxn modelId="{48B4EB34-AEFC-4273-B615-7B733D6735CA}" type="presParOf" srcId="{9695B4BB-7A55-4A8D-BA4F-66CB7CC10238}" destId="{BC5CD32C-B97F-45AF-B9E7-6EE794332C68}" srcOrd="3" destOrd="0" presId="urn:microsoft.com/office/officeart/2008/layout/HalfCircleOrganizationChart"/>
    <dgm:cxn modelId="{C7565A2A-376B-4BA4-88C0-9B78999BDAFB}" type="presParOf" srcId="{A7A78692-1339-452B-B24B-B97B58D94454}" destId="{65AC4E53-68B8-4E48-8333-D4C923DCB9A4}" srcOrd="1" destOrd="0" presId="urn:microsoft.com/office/officeart/2008/layout/HalfCircleOrganizationChart"/>
    <dgm:cxn modelId="{9A96BCBB-5FAD-4FF6-A1A6-CA2834673F6B}" type="presParOf" srcId="{A7A78692-1339-452B-B24B-B97B58D94454}" destId="{A9FA8BFC-E00F-458E-AAE3-D5F2FC559E74}" srcOrd="2" destOrd="0" presId="urn:microsoft.com/office/officeart/2008/layout/HalfCircleOrganizationChart"/>
    <dgm:cxn modelId="{945AC300-4BDB-4F75-B257-1BE6BE1D101E}" type="presParOf" srcId="{D9F14777-9AC0-4837-A34E-0B7AAFC7E85B}" destId="{19819389-088B-47BC-8FB1-A040880AD744}" srcOrd="4" destOrd="0" presId="urn:microsoft.com/office/officeart/2008/layout/HalfCircleOrganizationChart"/>
    <dgm:cxn modelId="{5528DA86-9D5C-45DE-8920-EC28612FF2DD}" type="presParOf" srcId="{D9F14777-9AC0-4837-A34E-0B7AAFC7E85B}" destId="{8FDBA43E-EC75-4796-AE4D-86CA31220BBD}" srcOrd="5" destOrd="0" presId="urn:microsoft.com/office/officeart/2008/layout/HalfCircleOrganizationChart"/>
    <dgm:cxn modelId="{14E31AD5-E2A0-402E-AD03-8AA32B9C06FB}" type="presParOf" srcId="{8FDBA43E-EC75-4796-AE4D-86CA31220BBD}" destId="{8DDAC346-33C8-4D65-82AC-0914457935BF}" srcOrd="0" destOrd="0" presId="urn:microsoft.com/office/officeart/2008/layout/HalfCircleOrganizationChart"/>
    <dgm:cxn modelId="{6B3DDFB1-3C91-463B-89B1-171A173543E5}" type="presParOf" srcId="{8DDAC346-33C8-4D65-82AC-0914457935BF}" destId="{A099E767-D761-4114-BA3E-3DB5A7F45056}" srcOrd="0" destOrd="0" presId="urn:microsoft.com/office/officeart/2008/layout/HalfCircleOrganizationChart"/>
    <dgm:cxn modelId="{40A45244-9CA5-4157-AD98-DD1974308AF8}" type="presParOf" srcId="{8DDAC346-33C8-4D65-82AC-0914457935BF}" destId="{42C311EF-35A2-413D-B79C-7A7D31F221E6}" srcOrd="1" destOrd="0" presId="urn:microsoft.com/office/officeart/2008/layout/HalfCircleOrganizationChart"/>
    <dgm:cxn modelId="{7DA3B314-CEE2-41B6-9465-CC7B0572FAD5}" type="presParOf" srcId="{8DDAC346-33C8-4D65-82AC-0914457935BF}" destId="{CE3082F8-A68F-422F-99D8-05801FA0B9F0}" srcOrd="2" destOrd="0" presId="urn:microsoft.com/office/officeart/2008/layout/HalfCircleOrganizationChart"/>
    <dgm:cxn modelId="{1147AE42-EE7A-48A8-9D4F-03CC81AD4069}" type="presParOf" srcId="{8DDAC346-33C8-4D65-82AC-0914457935BF}" destId="{5D321EF8-D256-4DB5-B006-EC5382AFE3F1}" srcOrd="3" destOrd="0" presId="urn:microsoft.com/office/officeart/2008/layout/HalfCircleOrganizationChart"/>
    <dgm:cxn modelId="{9C4E148D-46B7-400A-98A2-FBD63799F93F}" type="presParOf" srcId="{8FDBA43E-EC75-4796-AE4D-86CA31220BBD}" destId="{81A463FC-550A-4FDD-9CCF-010636F2D595}" srcOrd="1" destOrd="0" presId="urn:microsoft.com/office/officeart/2008/layout/HalfCircleOrganizationChart"/>
    <dgm:cxn modelId="{D4D1E36C-0CEC-44E2-AB46-1C293858E98F}" type="presParOf" srcId="{8FDBA43E-EC75-4796-AE4D-86CA31220BBD}" destId="{38DB50E3-AB3D-4425-9EE3-EB6877ABEE7E}" srcOrd="2" destOrd="0" presId="urn:microsoft.com/office/officeart/2008/layout/HalfCircleOrganizationChart"/>
    <dgm:cxn modelId="{EEFBBE58-3A6C-4DEF-B39E-A2FDD9150A39}" type="presParOf" srcId="{845119A5-E46C-45F8-844E-C8224C5DDCF3}" destId="{073E5BA5-8C94-4472-A23E-C095823B5FE6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1164E13-FB48-47E0-9345-8EFDE73148CB}" type="doc">
      <dgm:prSet loTypeId="urn:microsoft.com/office/officeart/2008/layout/VerticalCurvedList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34A8D10-F536-451B-8F9C-C5F6E1AB051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cap="all" baseline="0" dirty="0" smtClean="0">
              <a:solidFill>
                <a:schemeClr val="tx1"/>
              </a:solidFill>
              <a:effectLst/>
            </a:rPr>
            <a:t>завещания граждан, находящихся на излечении в больницах, госпиталях, других медицинских организациях в стационарных условиях или проживающих в домах для престарелых и инвалидов, удостоверенные главными врачами, их заместителями по медицинской части или дежурными врачами этих больниц, госпиталей и других медицинских организаций, а также начальниками госпиталей, директорами или главными врачами домов для престарелых и инвалидов</a:t>
          </a:r>
          <a:endParaRPr lang="ru-RU" sz="1200" b="1" cap="all" baseline="0" dirty="0">
            <a:solidFill>
              <a:schemeClr val="tx1"/>
            </a:solidFill>
            <a:effectLst/>
          </a:endParaRPr>
        </a:p>
      </dgm:t>
    </dgm:pt>
    <dgm:pt modelId="{97ED4944-A3BB-42C1-B8CC-DB2F0EF38D73}" type="parTrans" cxnId="{ABFDAA02-FC64-4E80-9EC7-32648DF26015}">
      <dgm:prSet/>
      <dgm:spPr/>
      <dgm:t>
        <a:bodyPr/>
        <a:lstStyle/>
        <a:p>
          <a:endParaRPr lang="ru-RU"/>
        </a:p>
      </dgm:t>
    </dgm:pt>
    <dgm:pt modelId="{178A3395-71A2-46C6-A65E-109F774292E1}" type="sibTrans" cxnId="{ABFDAA02-FC64-4E80-9EC7-32648DF26015}">
      <dgm:prSet/>
      <dgm:spPr/>
      <dgm:t>
        <a:bodyPr/>
        <a:lstStyle/>
        <a:p>
          <a:endParaRPr lang="ru-RU"/>
        </a:p>
      </dgm:t>
    </dgm:pt>
    <dgm:pt modelId="{F8B1C17D-CE35-4DD3-881D-505C355D49CF}">
      <dgm:prSet custT="1"/>
      <dgm:spPr/>
      <dgm:t>
        <a:bodyPr/>
        <a:lstStyle/>
        <a:p>
          <a:r>
            <a:rPr lang="ru-RU" sz="1200" b="1" cap="all" baseline="0" dirty="0" smtClean="0">
              <a:solidFill>
                <a:schemeClr val="tx1"/>
              </a:solidFill>
              <a:effectLst/>
            </a:rPr>
            <a:t>завещания граждан, находящихся во время плавания на судах, плавающих под Государственным флагом Российской Федерации, удостоверенные капитанами этих судов</a:t>
          </a:r>
        </a:p>
      </dgm:t>
    </dgm:pt>
    <dgm:pt modelId="{B03737ED-15DB-409A-BDC5-BFE4910E1AF1}" type="parTrans" cxnId="{58F2F9E9-F924-46C9-B98E-2BF0F2B98AC8}">
      <dgm:prSet/>
      <dgm:spPr/>
      <dgm:t>
        <a:bodyPr/>
        <a:lstStyle/>
        <a:p>
          <a:endParaRPr lang="ru-RU"/>
        </a:p>
      </dgm:t>
    </dgm:pt>
    <dgm:pt modelId="{651EC685-90B5-4166-BBDE-5C61388E1FAC}" type="sibTrans" cxnId="{58F2F9E9-F924-46C9-B98E-2BF0F2B98AC8}">
      <dgm:prSet/>
      <dgm:spPr/>
      <dgm:t>
        <a:bodyPr/>
        <a:lstStyle/>
        <a:p>
          <a:endParaRPr lang="ru-RU"/>
        </a:p>
      </dgm:t>
    </dgm:pt>
    <dgm:pt modelId="{CE8B71CF-CAB1-4750-A669-5D77A10B96E9}">
      <dgm:prSet custT="1"/>
      <dgm:spPr/>
      <dgm:t>
        <a:bodyPr/>
        <a:lstStyle/>
        <a:p>
          <a:r>
            <a:rPr lang="ru-RU" sz="1200" b="1" cap="all" baseline="0" dirty="0" smtClean="0">
              <a:solidFill>
                <a:schemeClr val="accent1">
                  <a:lumMod val="50000"/>
                </a:schemeClr>
              </a:solidFill>
              <a:effectLst/>
            </a:rPr>
            <a:t>завещания граждан, находящихся в разведочных, арктических, антарктических или других подобных экспедициях, удостоверенные начальниками этих экспедиций, российских антарктических станций или сезонных полевых баз</a:t>
          </a:r>
        </a:p>
      </dgm:t>
    </dgm:pt>
    <dgm:pt modelId="{2BFA5EF4-8DFC-4CC3-A8F4-20254B043919}" type="parTrans" cxnId="{CD5F5422-F813-411B-A1A0-3FDD53AA30D8}">
      <dgm:prSet/>
      <dgm:spPr/>
      <dgm:t>
        <a:bodyPr/>
        <a:lstStyle/>
        <a:p>
          <a:endParaRPr lang="ru-RU"/>
        </a:p>
      </dgm:t>
    </dgm:pt>
    <dgm:pt modelId="{7DFC2428-75C1-4308-9EE2-0406D6B6C1B8}" type="sibTrans" cxnId="{CD5F5422-F813-411B-A1A0-3FDD53AA30D8}">
      <dgm:prSet/>
      <dgm:spPr/>
      <dgm:t>
        <a:bodyPr/>
        <a:lstStyle/>
        <a:p>
          <a:endParaRPr lang="ru-RU"/>
        </a:p>
      </dgm:t>
    </dgm:pt>
    <dgm:pt modelId="{0A8D7925-ECB4-4076-BC74-B14E046F2B58}">
      <dgm:prSet custT="1"/>
      <dgm:spPr/>
      <dgm:t>
        <a:bodyPr/>
        <a:lstStyle/>
        <a:p>
          <a:r>
            <a:rPr lang="ru-RU" sz="1200" b="1" cap="all" baseline="0" dirty="0" smtClean="0">
              <a:solidFill>
                <a:schemeClr val="accent1">
                  <a:lumMod val="50000"/>
                </a:schemeClr>
              </a:solidFill>
              <a:effectLst/>
            </a:rPr>
            <a:t>завещания военнослужащих, а в пунктах дислокации воинских частей, где нет нотариусов, также завещания работающих в этих частях гражданских лиц, членов их семей и членов семей военнослужащих, удостоверенные командирами воинских частей</a:t>
          </a:r>
        </a:p>
      </dgm:t>
    </dgm:pt>
    <dgm:pt modelId="{147B04E9-5AC4-40DD-AF67-38D534358B82}" type="parTrans" cxnId="{5591CA98-2D83-478C-AABA-F1F28A39B3C2}">
      <dgm:prSet/>
      <dgm:spPr/>
      <dgm:t>
        <a:bodyPr/>
        <a:lstStyle/>
        <a:p>
          <a:endParaRPr lang="ru-RU"/>
        </a:p>
      </dgm:t>
    </dgm:pt>
    <dgm:pt modelId="{655A0CD9-39AC-4853-83F4-9EA7F33DA82B}" type="sibTrans" cxnId="{5591CA98-2D83-478C-AABA-F1F28A39B3C2}">
      <dgm:prSet/>
      <dgm:spPr/>
      <dgm:t>
        <a:bodyPr/>
        <a:lstStyle/>
        <a:p>
          <a:endParaRPr lang="ru-RU"/>
        </a:p>
      </dgm:t>
    </dgm:pt>
    <dgm:pt modelId="{586BF855-2434-4767-9828-F214C6D5D61C}">
      <dgm:prSet custT="1"/>
      <dgm:spPr/>
      <dgm:t>
        <a:bodyPr/>
        <a:lstStyle/>
        <a:p>
          <a:r>
            <a:rPr lang="ru-RU" sz="1200" b="1" cap="all" baseline="0" dirty="0" smtClean="0">
              <a:solidFill>
                <a:schemeClr val="accent1">
                  <a:lumMod val="50000"/>
                </a:schemeClr>
              </a:solidFill>
              <a:effectLst/>
            </a:rPr>
            <a:t>завещания граждан, находящихся в местах лишения свободы, удостоверенные начальниками мест лишения свободы</a:t>
          </a:r>
        </a:p>
      </dgm:t>
    </dgm:pt>
    <dgm:pt modelId="{21C63465-FB3A-4810-9733-C91C467F668A}" type="parTrans" cxnId="{2FD877F9-7C1F-4068-992D-AFE5E8BBE3EC}">
      <dgm:prSet/>
      <dgm:spPr/>
      <dgm:t>
        <a:bodyPr/>
        <a:lstStyle/>
        <a:p>
          <a:endParaRPr lang="ru-RU"/>
        </a:p>
      </dgm:t>
    </dgm:pt>
    <dgm:pt modelId="{73461B8A-0C4D-4E36-ADCE-23F036706632}" type="sibTrans" cxnId="{2FD877F9-7C1F-4068-992D-AFE5E8BBE3EC}">
      <dgm:prSet/>
      <dgm:spPr/>
      <dgm:t>
        <a:bodyPr/>
        <a:lstStyle/>
        <a:p>
          <a:endParaRPr lang="ru-RU"/>
        </a:p>
      </dgm:t>
    </dgm:pt>
    <dgm:pt modelId="{F97C98C5-B9AA-49A7-B3D7-8905A3195E86}" type="pres">
      <dgm:prSet presAssocID="{81164E13-FB48-47E0-9345-8EFDE73148C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3CC56AC-9FF2-4A22-8833-75E87A2461F3}" type="pres">
      <dgm:prSet presAssocID="{81164E13-FB48-47E0-9345-8EFDE73148CB}" presName="Name1" presStyleCnt="0"/>
      <dgm:spPr/>
      <dgm:t>
        <a:bodyPr/>
        <a:lstStyle/>
        <a:p>
          <a:endParaRPr lang="ru-RU"/>
        </a:p>
      </dgm:t>
    </dgm:pt>
    <dgm:pt modelId="{746DD8BE-E328-41A9-BB57-C0BE5E84887F}" type="pres">
      <dgm:prSet presAssocID="{81164E13-FB48-47E0-9345-8EFDE73148CB}" presName="cycle" presStyleCnt="0"/>
      <dgm:spPr/>
      <dgm:t>
        <a:bodyPr/>
        <a:lstStyle/>
        <a:p>
          <a:endParaRPr lang="ru-RU"/>
        </a:p>
      </dgm:t>
    </dgm:pt>
    <dgm:pt modelId="{B0D37D7C-2947-4C48-A5ED-292EB1D1D167}" type="pres">
      <dgm:prSet presAssocID="{81164E13-FB48-47E0-9345-8EFDE73148CB}" presName="srcNode" presStyleLbl="node1" presStyleIdx="0" presStyleCnt="5"/>
      <dgm:spPr/>
      <dgm:t>
        <a:bodyPr/>
        <a:lstStyle/>
        <a:p>
          <a:endParaRPr lang="ru-RU"/>
        </a:p>
      </dgm:t>
    </dgm:pt>
    <dgm:pt modelId="{A7B841A2-9DC6-48CF-B6AC-991DF034224F}" type="pres">
      <dgm:prSet presAssocID="{81164E13-FB48-47E0-9345-8EFDE73148CB}" presName="conn" presStyleLbl="parChTrans1D2" presStyleIdx="0" presStyleCnt="1"/>
      <dgm:spPr/>
      <dgm:t>
        <a:bodyPr/>
        <a:lstStyle/>
        <a:p>
          <a:endParaRPr lang="ru-RU"/>
        </a:p>
      </dgm:t>
    </dgm:pt>
    <dgm:pt modelId="{F90E1447-2068-4B85-8C0B-9036B889A9B1}" type="pres">
      <dgm:prSet presAssocID="{81164E13-FB48-47E0-9345-8EFDE73148CB}" presName="extraNode" presStyleLbl="node1" presStyleIdx="0" presStyleCnt="5"/>
      <dgm:spPr/>
      <dgm:t>
        <a:bodyPr/>
        <a:lstStyle/>
        <a:p>
          <a:endParaRPr lang="ru-RU"/>
        </a:p>
      </dgm:t>
    </dgm:pt>
    <dgm:pt modelId="{0D2D3E84-8890-4026-BBC1-FC7A585439F5}" type="pres">
      <dgm:prSet presAssocID="{81164E13-FB48-47E0-9345-8EFDE73148CB}" presName="dstNode" presStyleLbl="node1" presStyleIdx="0" presStyleCnt="5"/>
      <dgm:spPr/>
      <dgm:t>
        <a:bodyPr/>
        <a:lstStyle/>
        <a:p>
          <a:endParaRPr lang="ru-RU"/>
        </a:p>
      </dgm:t>
    </dgm:pt>
    <dgm:pt modelId="{1B4F80A2-4796-457A-A420-39D627555702}" type="pres">
      <dgm:prSet presAssocID="{734A8D10-F536-451B-8F9C-C5F6E1AB0517}" presName="text_1" presStyleLbl="node1" presStyleIdx="0" presStyleCnt="5" custScaleY="182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6A865-09A6-40E6-AE32-E8D6EFA3C3B5}" type="pres">
      <dgm:prSet presAssocID="{734A8D10-F536-451B-8F9C-C5F6E1AB0517}" presName="accent_1" presStyleCnt="0"/>
      <dgm:spPr/>
      <dgm:t>
        <a:bodyPr/>
        <a:lstStyle/>
        <a:p>
          <a:endParaRPr lang="ru-RU"/>
        </a:p>
      </dgm:t>
    </dgm:pt>
    <dgm:pt modelId="{20159195-C47A-4FD7-8A19-1FFB8C989A45}" type="pres">
      <dgm:prSet presAssocID="{734A8D10-F536-451B-8F9C-C5F6E1AB0517}" presName="accentRepeatNode" presStyleLbl="solidFgAcc1" presStyleIdx="0" presStyleCnt="5"/>
      <dgm:spPr>
        <a:solidFill>
          <a:schemeClr val="lt1">
            <a:hueOff val="0"/>
            <a:satOff val="0"/>
            <a:lumOff val="0"/>
            <a:alpha val="59000"/>
          </a:schemeClr>
        </a:solidFill>
      </dgm:spPr>
      <dgm:t>
        <a:bodyPr/>
        <a:lstStyle/>
        <a:p>
          <a:endParaRPr lang="ru-RU"/>
        </a:p>
      </dgm:t>
    </dgm:pt>
    <dgm:pt modelId="{474A07E4-83A9-4EE4-AEAC-6A794A0BB1B0}" type="pres">
      <dgm:prSet presAssocID="{F8B1C17D-CE35-4DD3-881D-505C355D49CF}" presName="text_2" presStyleLbl="node1" presStyleIdx="1" presStyleCnt="5" custScaleY="111920" custLinFactNeighborX="43" custLinFactNeighborY="22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332C5-5AEE-4B94-99ED-558289D4AEE9}" type="pres">
      <dgm:prSet presAssocID="{F8B1C17D-CE35-4DD3-881D-505C355D49CF}" presName="accent_2" presStyleCnt="0"/>
      <dgm:spPr/>
    </dgm:pt>
    <dgm:pt modelId="{D8EF54D8-3D7E-4593-97C9-81C6F736D56F}" type="pres">
      <dgm:prSet presAssocID="{F8B1C17D-CE35-4DD3-881D-505C355D49CF}" presName="accentRepeatNode" presStyleLbl="solidFgAcc1" presStyleIdx="1" presStyleCnt="5" custLinFactNeighborX="-14241" custLinFactNeighborY="15513"/>
      <dgm:spPr>
        <a:solidFill>
          <a:schemeClr val="lt1"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endParaRPr lang="ru-RU"/>
        </a:p>
      </dgm:t>
    </dgm:pt>
    <dgm:pt modelId="{AEB24587-C5AC-40B0-B49C-293BECDCC2AD}" type="pres">
      <dgm:prSet presAssocID="{CE8B71CF-CAB1-4750-A669-5D77A10B96E9}" presName="text_3" presStyleLbl="node1" presStyleIdx="2" presStyleCnt="5" custScaleY="111921" custLinFactNeighborX="-214" custLinFactNeighborY="7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B313E-C574-4C83-A119-BB0B8800CB08}" type="pres">
      <dgm:prSet presAssocID="{CE8B71CF-CAB1-4750-A669-5D77A10B96E9}" presName="accent_3" presStyleCnt="0"/>
      <dgm:spPr/>
    </dgm:pt>
    <dgm:pt modelId="{38C45FBA-2255-49BC-8439-89D406ED8DC2}" type="pres">
      <dgm:prSet presAssocID="{CE8B71CF-CAB1-4750-A669-5D77A10B96E9}" presName="accentRepeatNode" presStyleLbl="solidFgAcc1" presStyleIdx="2" presStyleCnt="5" custLinFactNeighborX="-14063" custLinFactNeighborY="2184"/>
      <dgm:spPr>
        <a:solidFill>
          <a:schemeClr val="lt1">
            <a:hueOff val="0"/>
            <a:satOff val="0"/>
            <a:lumOff val="0"/>
            <a:alpha val="55000"/>
          </a:schemeClr>
        </a:solidFill>
      </dgm:spPr>
      <dgm:t>
        <a:bodyPr/>
        <a:lstStyle/>
        <a:p>
          <a:endParaRPr lang="ru-RU"/>
        </a:p>
      </dgm:t>
    </dgm:pt>
    <dgm:pt modelId="{AEA7E021-0A07-42E5-8BC2-766CD47A5EB5}" type="pres">
      <dgm:prSet presAssocID="{0A8D7925-ECB4-4076-BC74-B14E046F2B58}" presName="text_4" presStyleLbl="node1" presStyleIdx="3" presStyleCnt="5" custScaleY="111919" custLinFactNeighborX="-230" custLinFactNeighborY="1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07441-3143-409F-9449-25EE19CC6F15}" type="pres">
      <dgm:prSet presAssocID="{0A8D7925-ECB4-4076-BC74-B14E046F2B58}" presName="accent_4" presStyleCnt="0"/>
      <dgm:spPr/>
    </dgm:pt>
    <dgm:pt modelId="{FE83DC53-6EEA-4C2B-8E48-78B07482D1C5}" type="pres">
      <dgm:prSet presAssocID="{0A8D7925-ECB4-4076-BC74-B14E046F2B58}" presName="accentRepeatNode" presStyleLbl="solidFgAcc1" presStyleIdx="3" presStyleCnt="5"/>
      <dgm:spPr>
        <a:solidFill>
          <a:schemeClr val="lt1">
            <a:hueOff val="0"/>
            <a:satOff val="0"/>
            <a:lumOff val="0"/>
            <a:alpha val="41000"/>
          </a:schemeClr>
        </a:solidFill>
      </dgm:spPr>
      <dgm:t>
        <a:bodyPr/>
        <a:lstStyle/>
        <a:p>
          <a:endParaRPr lang="ru-RU"/>
        </a:p>
      </dgm:t>
    </dgm:pt>
    <dgm:pt modelId="{50A29C96-2BB2-4A42-811D-FD0310C69EE3}" type="pres">
      <dgm:prSet presAssocID="{586BF855-2434-4767-9828-F214C6D5D61C}" presName="text_5" presStyleLbl="node1" presStyleIdx="4" presStyleCnt="5" custScaleX="98389" custScaleY="90526" custLinFactNeighborX="1286" custLinFactNeighborY="-25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C4F6A-07FB-4438-BCB2-F69D7A4F57B1}" type="pres">
      <dgm:prSet presAssocID="{586BF855-2434-4767-9828-F214C6D5D61C}" presName="accent_5" presStyleCnt="0"/>
      <dgm:spPr/>
    </dgm:pt>
    <dgm:pt modelId="{785C24D9-B3A2-4DEF-A125-518E78DCB1EF}" type="pres">
      <dgm:prSet presAssocID="{586BF855-2434-4767-9828-F214C6D5D61C}" presName="accentRepeatNode" presStyleLbl="solidFgAcc1" presStyleIdx="4" presStyleCnt="5" custLinFactNeighborX="-1345" custLinFactNeighborY="-15588"/>
      <dgm:spPr>
        <a:solidFill>
          <a:schemeClr val="lt1">
            <a:hueOff val="0"/>
            <a:satOff val="0"/>
            <a:lumOff val="0"/>
            <a:alpha val="52000"/>
          </a:schemeClr>
        </a:solidFill>
      </dgm:spPr>
      <dgm:t>
        <a:bodyPr/>
        <a:lstStyle/>
        <a:p>
          <a:endParaRPr lang="ru-RU"/>
        </a:p>
      </dgm:t>
    </dgm:pt>
  </dgm:ptLst>
  <dgm:cxnLst>
    <dgm:cxn modelId="{C2FB0B64-A5B8-4D86-A297-5D0521A2000E}" type="presOf" srcId="{F8B1C17D-CE35-4DD3-881D-505C355D49CF}" destId="{474A07E4-83A9-4EE4-AEAC-6A794A0BB1B0}" srcOrd="0" destOrd="0" presId="urn:microsoft.com/office/officeart/2008/layout/VerticalCurvedList"/>
    <dgm:cxn modelId="{FF7AC28D-4097-47C8-BBE3-F840D32592EB}" type="presOf" srcId="{81164E13-FB48-47E0-9345-8EFDE73148CB}" destId="{F97C98C5-B9AA-49A7-B3D7-8905A3195E86}" srcOrd="0" destOrd="0" presId="urn:microsoft.com/office/officeart/2008/layout/VerticalCurvedList"/>
    <dgm:cxn modelId="{12904337-13F9-453E-84EB-879C4596CB96}" type="presOf" srcId="{CE8B71CF-CAB1-4750-A669-5D77A10B96E9}" destId="{AEB24587-C5AC-40B0-B49C-293BECDCC2AD}" srcOrd="0" destOrd="0" presId="urn:microsoft.com/office/officeart/2008/layout/VerticalCurvedList"/>
    <dgm:cxn modelId="{8F6F2D23-B3AA-4BE3-9845-6FC06E08A7FA}" type="presOf" srcId="{0A8D7925-ECB4-4076-BC74-B14E046F2B58}" destId="{AEA7E021-0A07-42E5-8BC2-766CD47A5EB5}" srcOrd="0" destOrd="0" presId="urn:microsoft.com/office/officeart/2008/layout/VerticalCurvedList"/>
    <dgm:cxn modelId="{1A3A48E3-7D75-40FD-ADED-4A658C658662}" type="presOf" srcId="{734A8D10-F536-451B-8F9C-C5F6E1AB0517}" destId="{1B4F80A2-4796-457A-A420-39D627555702}" srcOrd="0" destOrd="0" presId="urn:microsoft.com/office/officeart/2008/layout/VerticalCurvedList"/>
    <dgm:cxn modelId="{9DB654F5-FD6F-4276-B7FF-658CF0CED6A2}" type="presOf" srcId="{586BF855-2434-4767-9828-F214C6D5D61C}" destId="{50A29C96-2BB2-4A42-811D-FD0310C69EE3}" srcOrd="0" destOrd="0" presId="urn:microsoft.com/office/officeart/2008/layout/VerticalCurvedList"/>
    <dgm:cxn modelId="{CD5F5422-F813-411B-A1A0-3FDD53AA30D8}" srcId="{81164E13-FB48-47E0-9345-8EFDE73148CB}" destId="{CE8B71CF-CAB1-4750-A669-5D77A10B96E9}" srcOrd="2" destOrd="0" parTransId="{2BFA5EF4-8DFC-4CC3-A8F4-20254B043919}" sibTransId="{7DFC2428-75C1-4308-9EE2-0406D6B6C1B8}"/>
    <dgm:cxn modelId="{2FD877F9-7C1F-4068-992D-AFE5E8BBE3EC}" srcId="{81164E13-FB48-47E0-9345-8EFDE73148CB}" destId="{586BF855-2434-4767-9828-F214C6D5D61C}" srcOrd="4" destOrd="0" parTransId="{21C63465-FB3A-4810-9733-C91C467F668A}" sibTransId="{73461B8A-0C4D-4E36-ADCE-23F036706632}"/>
    <dgm:cxn modelId="{9E6D2953-3EBE-49B4-B11D-5522486932F6}" type="presOf" srcId="{178A3395-71A2-46C6-A65E-109F774292E1}" destId="{A7B841A2-9DC6-48CF-B6AC-991DF034224F}" srcOrd="0" destOrd="0" presId="urn:microsoft.com/office/officeart/2008/layout/VerticalCurvedList"/>
    <dgm:cxn modelId="{5591CA98-2D83-478C-AABA-F1F28A39B3C2}" srcId="{81164E13-FB48-47E0-9345-8EFDE73148CB}" destId="{0A8D7925-ECB4-4076-BC74-B14E046F2B58}" srcOrd="3" destOrd="0" parTransId="{147B04E9-5AC4-40DD-AF67-38D534358B82}" sibTransId="{655A0CD9-39AC-4853-83F4-9EA7F33DA82B}"/>
    <dgm:cxn modelId="{ABFDAA02-FC64-4E80-9EC7-32648DF26015}" srcId="{81164E13-FB48-47E0-9345-8EFDE73148CB}" destId="{734A8D10-F536-451B-8F9C-C5F6E1AB0517}" srcOrd="0" destOrd="0" parTransId="{97ED4944-A3BB-42C1-B8CC-DB2F0EF38D73}" sibTransId="{178A3395-71A2-46C6-A65E-109F774292E1}"/>
    <dgm:cxn modelId="{58F2F9E9-F924-46C9-B98E-2BF0F2B98AC8}" srcId="{81164E13-FB48-47E0-9345-8EFDE73148CB}" destId="{F8B1C17D-CE35-4DD3-881D-505C355D49CF}" srcOrd="1" destOrd="0" parTransId="{B03737ED-15DB-409A-BDC5-BFE4910E1AF1}" sibTransId="{651EC685-90B5-4166-BBDE-5C61388E1FAC}"/>
    <dgm:cxn modelId="{69A44706-1E1F-4010-8AB5-FDA9147A8EA2}" type="presParOf" srcId="{F97C98C5-B9AA-49A7-B3D7-8905A3195E86}" destId="{A3CC56AC-9FF2-4A22-8833-75E87A2461F3}" srcOrd="0" destOrd="0" presId="urn:microsoft.com/office/officeart/2008/layout/VerticalCurvedList"/>
    <dgm:cxn modelId="{4F589932-595B-4764-9B3D-6FB25D3A2996}" type="presParOf" srcId="{A3CC56AC-9FF2-4A22-8833-75E87A2461F3}" destId="{746DD8BE-E328-41A9-BB57-C0BE5E84887F}" srcOrd="0" destOrd="0" presId="urn:microsoft.com/office/officeart/2008/layout/VerticalCurvedList"/>
    <dgm:cxn modelId="{E3CBD52C-F22A-47B9-9755-48A447CFA028}" type="presParOf" srcId="{746DD8BE-E328-41A9-BB57-C0BE5E84887F}" destId="{B0D37D7C-2947-4C48-A5ED-292EB1D1D167}" srcOrd="0" destOrd="0" presId="urn:microsoft.com/office/officeart/2008/layout/VerticalCurvedList"/>
    <dgm:cxn modelId="{0FB58849-84A6-44EC-B6BF-9A0CCE96D617}" type="presParOf" srcId="{746DD8BE-E328-41A9-BB57-C0BE5E84887F}" destId="{A7B841A2-9DC6-48CF-B6AC-991DF034224F}" srcOrd="1" destOrd="0" presId="urn:microsoft.com/office/officeart/2008/layout/VerticalCurvedList"/>
    <dgm:cxn modelId="{D0F00F17-5158-4681-B6A2-C05DB2A6559F}" type="presParOf" srcId="{746DD8BE-E328-41A9-BB57-C0BE5E84887F}" destId="{F90E1447-2068-4B85-8C0B-9036B889A9B1}" srcOrd="2" destOrd="0" presId="urn:microsoft.com/office/officeart/2008/layout/VerticalCurvedList"/>
    <dgm:cxn modelId="{39B9EAB1-E2C2-4D72-8D9C-4EE113AB0962}" type="presParOf" srcId="{746DD8BE-E328-41A9-BB57-C0BE5E84887F}" destId="{0D2D3E84-8890-4026-BBC1-FC7A585439F5}" srcOrd="3" destOrd="0" presId="urn:microsoft.com/office/officeart/2008/layout/VerticalCurvedList"/>
    <dgm:cxn modelId="{BEA4A40F-8221-498C-86B3-F1A781577048}" type="presParOf" srcId="{A3CC56AC-9FF2-4A22-8833-75E87A2461F3}" destId="{1B4F80A2-4796-457A-A420-39D627555702}" srcOrd="1" destOrd="0" presId="urn:microsoft.com/office/officeart/2008/layout/VerticalCurvedList"/>
    <dgm:cxn modelId="{63206731-D4E2-4CA6-ABBC-4E3B8E5062F2}" type="presParOf" srcId="{A3CC56AC-9FF2-4A22-8833-75E87A2461F3}" destId="{CD96A865-09A6-40E6-AE32-E8D6EFA3C3B5}" srcOrd="2" destOrd="0" presId="urn:microsoft.com/office/officeart/2008/layout/VerticalCurvedList"/>
    <dgm:cxn modelId="{4D8761D4-7347-4FE1-A55B-52FF662D8609}" type="presParOf" srcId="{CD96A865-09A6-40E6-AE32-E8D6EFA3C3B5}" destId="{20159195-C47A-4FD7-8A19-1FFB8C989A45}" srcOrd="0" destOrd="0" presId="urn:microsoft.com/office/officeart/2008/layout/VerticalCurvedList"/>
    <dgm:cxn modelId="{EAD4A292-772E-4AC6-8427-4627CB92E1CB}" type="presParOf" srcId="{A3CC56AC-9FF2-4A22-8833-75E87A2461F3}" destId="{474A07E4-83A9-4EE4-AEAC-6A794A0BB1B0}" srcOrd="3" destOrd="0" presId="urn:microsoft.com/office/officeart/2008/layout/VerticalCurvedList"/>
    <dgm:cxn modelId="{03698FA0-F44A-49B1-81A9-2C5B8314CD57}" type="presParOf" srcId="{A3CC56AC-9FF2-4A22-8833-75E87A2461F3}" destId="{B5F332C5-5AEE-4B94-99ED-558289D4AEE9}" srcOrd="4" destOrd="0" presId="urn:microsoft.com/office/officeart/2008/layout/VerticalCurvedList"/>
    <dgm:cxn modelId="{42D12DFC-91EF-4968-AEF9-DE481259B3E3}" type="presParOf" srcId="{B5F332C5-5AEE-4B94-99ED-558289D4AEE9}" destId="{D8EF54D8-3D7E-4593-97C9-81C6F736D56F}" srcOrd="0" destOrd="0" presId="urn:microsoft.com/office/officeart/2008/layout/VerticalCurvedList"/>
    <dgm:cxn modelId="{9C77E3F9-4BBF-4022-AA17-C8079BCACA95}" type="presParOf" srcId="{A3CC56AC-9FF2-4A22-8833-75E87A2461F3}" destId="{AEB24587-C5AC-40B0-B49C-293BECDCC2AD}" srcOrd="5" destOrd="0" presId="urn:microsoft.com/office/officeart/2008/layout/VerticalCurvedList"/>
    <dgm:cxn modelId="{FE711DF1-E897-415E-AFED-E93E822D892A}" type="presParOf" srcId="{A3CC56AC-9FF2-4A22-8833-75E87A2461F3}" destId="{429B313E-C574-4C83-A119-BB0B8800CB08}" srcOrd="6" destOrd="0" presId="urn:microsoft.com/office/officeart/2008/layout/VerticalCurvedList"/>
    <dgm:cxn modelId="{79081452-9B6C-49D9-950E-9203839E8953}" type="presParOf" srcId="{429B313E-C574-4C83-A119-BB0B8800CB08}" destId="{38C45FBA-2255-49BC-8439-89D406ED8DC2}" srcOrd="0" destOrd="0" presId="urn:microsoft.com/office/officeart/2008/layout/VerticalCurvedList"/>
    <dgm:cxn modelId="{5792A461-CB73-4C09-ACCB-A9F460DBC37C}" type="presParOf" srcId="{A3CC56AC-9FF2-4A22-8833-75E87A2461F3}" destId="{AEA7E021-0A07-42E5-8BC2-766CD47A5EB5}" srcOrd="7" destOrd="0" presId="urn:microsoft.com/office/officeart/2008/layout/VerticalCurvedList"/>
    <dgm:cxn modelId="{513AA727-698B-4549-AAC7-390934F83557}" type="presParOf" srcId="{A3CC56AC-9FF2-4A22-8833-75E87A2461F3}" destId="{DAD07441-3143-409F-9449-25EE19CC6F15}" srcOrd="8" destOrd="0" presId="urn:microsoft.com/office/officeart/2008/layout/VerticalCurvedList"/>
    <dgm:cxn modelId="{A24C1288-A6F1-4904-804F-4DA620870661}" type="presParOf" srcId="{DAD07441-3143-409F-9449-25EE19CC6F15}" destId="{FE83DC53-6EEA-4C2B-8E48-78B07482D1C5}" srcOrd="0" destOrd="0" presId="urn:microsoft.com/office/officeart/2008/layout/VerticalCurvedList"/>
    <dgm:cxn modelId="{19652C69-2E30-4E53-8AED-FCF59EDFC192}" type="presParOf" srcId="{A3CC56AC-9FF2-4A22-8833-75E87A2461F3}" destId="{50A29C96-2BB2-4A42-811D-FD0310C69EE3}" srcOrd="9" destOrd="0" presId="urn:microsoft.com/office/officeart/2008/layout/VerticalCurvedList"/>
    <dgm:cxn modelId="{D9F43A28-236F-47E5-BBB5-CFD98F84B05D}" type="presParOf" srcId="{A3CC56AC-9FF2-4A22-8833-75E87A2461F3}" destId="{5DBC4F6A-07FB-4438-BCB2-F69D7A4F57B1}" srcOrd="10" destOrd="0" presId="urn:microsoft.com/office/officeart/2008/layout/VerticalCurvedList"/>
    <dgm:cxn modelId="{25D6C8C4-7684-4078-819A-887D630FC9BC}" type="presParOf" srcId="{5DBC4F6A-07FB-4438-BCB2-F69D7A4F57B1}" destId="{785C24D9-B3A2-4DEF-A125-518E78DCB1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1164E13-FB48-47E0-9345-8EFDE73148CB}" type="doc">
      <dgm:prSet loTypeId="urn:microsoft.com/office/officeart/2005/8/layout/list1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761B92F-FA80-4228-99E4-239002209A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100" b="1" i="0" cap="all" baseline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100" b="1" cap="all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НАИМЕНОВАНИЕ ДОКУМЕНТА</a:t>
          </a:r>
        </a:p>
      </dgm:t>
    </dgm:pt>
    <dgm:pt modelId="{AD54383E-E5DA-463A-BD96-260BFF827C88}" type="sibTrans" cxnId="{F7AEC448-2061-4DD9-8F68-89DDC6E80D81}">
      <dgm:prSet/>
      <dgm:spPr/>
      <dgm:t>
        <a:bodyPr/>
        <a:lstStyle/>
        <a:p>
          <a:endParaRPr lang="ru-RU"/>
        </a:p>
      </dgm:t>
    </dgm:pt>
    <dgm:pt modelId="{467A974F-2C56-4A8A-8176-A38DFBA819AF}" type="parTrans" cxnId="{F7AEC448-2061-4DD9-8F68-89DDC6E80D81}">
      <dgm:prSet/>
      <dgm:spPr/>
      <dgm:t>
        <a:bodyPr/>
        <a:lstStyle/>
        <a:p>
          <a:endParaRPr lang="ru-RU"/>
        </a:p>
      </dgm:t>
    </dgm:pt>
    <dgm:pt modelId="{710A8F8A-C287-4225-B3CB-978C65AA5141}">
      <dgm:prSet custT="1"/>
      <dgm:spPr/>
      <dgm:t>
        <a:bodyPr/>
        <a:lstStyle/>
        <a:p>
          <a:r>
            <a:rPr lang="ru-RU" sz="1100" b="1" cap="all" baseline="0" dirty="0" smtClean="0">
              <a:solidFill>
                <a:schemeClr val="tx1"/>
              </a:solidFill>
            </a:rPr>
            <a:t>Указание на место его удостоверения</a:t>
          </a:r>
          <a:endParaRPr lang="ru-RU" sz="1100" b="1" cap="all" baseline="0" dirty="0">
            <a:solidFill>
              <a:schemeClr val="tx1"/>
            </a:solidFill>
          </a:endParaRPr>
        </a:p>
      </dgm:t>
    </dgm:pt>
    <dgm:pt modelId="{DF6A3454-C992-4E17-9C7F-C959E24C94DB}" type="parTrans" cxnId="{0504B1A8-29F2-4BFF-BED0-66F536738927}">
      <dgm:prSet/>
      <dgm:spPr/>
      <dgm:t>
        <a:bodyPr/>
        <a:lstStyle/>
        <a:p>
          <a:endParaRPr lang="ru-RU"/>
        </a:p>
      </dgm:t>
    </dgm:pt>
    <dgm:pt modelId="{5F2058D0-6D3E-4958-904A-20F271CB2FFB}" type="sibTrans" cxnId="{0504B1A8-29F2-4BFF-BED0-66F536738927}">
      <dgm:prSet/>
      <dgm:spPr/>
      <dgm:t>
        <a:bodyPr/>
        <a:lstStyle/>
        <a:p>
          <a:endParaRPr lang="ru-RU"/>
        </a:p>
      </dgm:t>
    </dgm:pt>
    <dgm:pt modelId="{6C7EABBD-669D-4F30-AD61-A669F804B31E}">
      <dgm:prSet custT="1"/>
      <dgm:spPr/>
      <dgm:t>
        <a:bodyPr/>
        <a:lstStyle/>
        <a:p>
          <a:r>
            <a:rPr lang="ru-RU" sz="1100" b="1" cap="all" baseline="0" dirty="0" smtClean="0">
              <a:solidFill>
                <a:schemeClr val="tx1"/>
              </a:solidFill>
            </a:rPr>
            <a:t>Дата его совершения</a:t>
          </a:r>
          <a:endParaRPr lang="ru-RU" sz="1100" b="1" cap="all" baseline="0" dirty="0">
            <a:solidFill>
              <a:schemeClr val="tx1"/>
            </a:solidFill>
          </a:endParaRPr>
        </a:p>
      </dgm:t>
    </dgm:pt>
    <dgm:pt modelId="{FE223719-6EDD-4065-80F4-9BB30E1EB51B}" type="parTrans" cxnId="{87EDB3D9-6C34-4B04-813A-139F6E91A7F2}">
      <dgm:prSet/>
      <dgm:spPr/>
      <dgm:t>
        <a:bodyPr/>
        <a:lstStyle/>
        <a:p>
          <a:endParaRPr lang="ru-RU"/>
        </a:p>
      </dgm:t>
    </dgm:pt>
    <dgm:pt modelId="{D4FB5862-7BA0-4FD1-A59D-68F902D1E4AF}" type="sibTrans" cxnId="{87EDB3D9-6C34-4B04-813A-139F6E91A7F2}">
      <dgm:prSet/>
      <dgm:spPr/>
      <dgm:t>
        <a:bodyPr/>
        <a:lstStyle/>
        <a:p>
          <a:endParaRPr lang="ru-RU"/>
        </a:p>
      </dgm:t>
    </dgm:pt>
    <dgm:pt modelId="{672AE500-6EA6-45B9-A342-083F6BC93A41}">
      <dgm:prSet custT="1"/>
      <dgm:spPr/>
      <dgm:t>
        <a:bodyPr/>
        <a:lstStyle/>
        <a:p>
          <a:r>
            <a:rPr lang="ru-RU" sz="1100" b="1" cap="all" baseline="0" dirty="0" smtClean="0">
              <a:solidFill>
                <a:schemeClr val="accent1">
                  <a:lumMod val="50000"/>
                </a:schemeClr>
              </a:solidFill>
            </a:rPr>
            <a:t>сведения о завещателе и лицах, участвовавших при его совершении </a:t>
          </a:r>
          <a:endParaRPr lang="ru-RU" sz="1100" b="1" cap="all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78C1C5C1-973B-4174-8795-D7BA23B1DD20}" type="parTrans" cxnId="{3C072DEC-7DE1-4899-801B-EC5CDB268713}">
      <dgm:prSet/>
      <dgm:spPr/>
      <dgm:t>
        <a:bodyPr/>
        <a:lstStyle/>
        <a:p>
          <a:endParaRPr lang="ru-RU"/>
        </a:p>
      </dgm:t>
    </dgm:pt>
    <dgm:pt modelId="{A7FA704E-0B6B-4E12-9511-EC838149480D}" type="sibTrans" cxnId="{3C072DEC-7DE1-4899-801B-EC5CDB268713}">
      <dgm:prSet/>
      <dgm:spPr/>
      <dgm:t>
        <a:bodyPr/>
        <a:lstStyle/>
        <a:p>
          <a:endParaRPr lang="ru-RU"/>
        </a:p>
      </dgm:t>
    </dgm:pt>
    <dgm:pt modelId="{A2F8E05D-B5FF-4545-AF42-ED19BEF75159}">
      <dgm:prSet custT="1"/>
      <dgm:spPr/>
      <dgm:t>
        <a:bodyPr/>
        <a:lstStyle/>
        <a:p>
          <a:r>
            <a:rPr lang="ru-RU" sz="1100" b="1" cap="all" baseline="0" dirty="0" smtClean="0">
              <a:solidFill>
                <a:schemeClr val="accent1">
                  <a:lumMod val="50000"/>
                </a:schemeClr>
              </a:solidFill>
            </a:rPr>
            <a:t>сведения о наследнике</a:t>
          </a:r>
          <a:endParaRPr lang="ru-RU" sz="1100" b="1" cap="all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8DA4382E-D333-4235-A0C2-B04993F96488}" type="parTrans" cxnId="{4CBDBC0E-4E99-44A7-AA8C-05EDE91CBE03}">
      <dgm:prSet/>
      <dgm:spPr/>
      <dgm:t>
        <a:bodyPr/>
        <a:lstStyle/>
        <a:p>
          <a:endParaRPr lang="ru-RU"/>
        </a:p>
      </dgm:t>
    </dgm:pt>
    <dgm:pt modelId="{66A37247-2E7B-4DCB-9E65-9D92F395FD96}" type="sibTrans" cxnId="{4CBDBC0E-4E99-44A7-AA8C-05EDE91CBE03}">
      <dgm:prSet/>
      <dgm:spPr/>
      <dgm:t>
        <a:bodyPr/>
        <a:lstStyle/>
        <a:p>
          <a:endParaRPr lang="ru-RU"/>
        </a:p>
      </dgm:t>
    </dgm:pt>
    <dgm:pt modelId="{7808E00E-E2E2-4F73-8273-7455009A6FCC}">
      <dgm:prSet custT="1"/>
      <dgm:spPr/>
      <dgm:t>
        <a:bodyPr/>
        <a:lstStyle/>
        <a:p>
          <a:r>
            <a:rPr lang="ru-RU" sz="1100" b="1" cap="all" baseline="0" dirty="0" smtClean="0">
              <a:solidFill>
                <a:schemeClr val="accent1">
                  <a:lumMod val="50000"/>
                </a:schemeClr>
              </a:solidFill>
            </a:rPr>
            <a:t>указание на имущество, являющееся предметом завещания</a:t>
          </a:r>
          <a:endParaRPr lang="ru-RU" sz="1100" b="1" cap="all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33372DC1-2D14-4E57-A707-B99B44EA22D4}" type="parTrans" cxnId="{5E1694E6-F4CC-4AB9-9FFC-A58DE0966287}">
      <dgm:prSet/>
      <dgm:spPr/>
      <dgm:t>
        <a:bodyPr/>
        <a:lstStyle/>
        <a:p>
          <a:endParaRPr lang="ru-RU"/>
        </a:p>
      </dgm:t>
    </dgm:pt>
    <dgm:pt modelId="{0A937776-C8F6-44DE-94CB-AE227865958A}" type="sibTrans" cxnId="{5E1694E6-F4CC-4AB9-9FFC-A58DE0966287}">
      <dgm:prSet/>
      <dgm:spPr/>
      <dgm:t>
        <a:bodyPr/>
        <a:lstStyle/>
        <a:p>
          <a:endParaRPr lang="ru-RU"/>
        </a:p>
      </dgm:t>
    </dgm:pt>
    <dgm:pt modelId="{A2DBF6A5-98C2-4469-A898-3BC6BB8EAB35}">
      <dgm:prSet custT="1"/>
      <dgm:spPr/>
      <dgm:t>
        <a:bodyPr/>
        <a:lstStyle/>
        <a:p>
          <a:r>
            <a:rPr lang="ru-RU" sz="1100" b="1" cap="all" baseline="0" dirty="0" smtClean="0">
              <a:solidFill>
                <a:schemeClr val="accent1">
                  <a:lumMod val="50000"/>
                </a:schemeClr>
              </a:solidFill>
            </a:rPr>
            <a:t>удостоверительная надпись (ст. 51 Основ)</a:t>
          </a:r>
          <a:endParaRPr lang="ru-RU" sz="1100" b="1" cap="all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D0BB157C-59A4-494A-A3CE-9D887D93F647}" type="parTrans" cxnId="{75102E71-0919-430C-BE3E-58714C1D7D6B}">
      <dgm:prSet/>
      <dgm:spPr/>
      <dgm:t>
        <a:bodyPr/>
        <a:lstStyle/>
        <a:p>
          <a:endParaRPr lang="ru-RU"/>
        </a:p>
      </dgm:t>
    </dgm:pt>
    <dgm:pt modelId="{E0EC2455-6B3C-4629-B154-32EF569AB654}" type="sibTrans" cxnId="{75102E71-0919-430C-BE3E-58714C1D7D6B}">
      <dgm:prSet/>
      <dgm:spPr/>
      <dgm:t>
        <a:bodyPr/>
        <a:lstStyle/>
        <a:p>
          <a:endParaRPr lang="ru-RU"/>
        </a:p>
      </dgm:t>
    </dgm:pt>
    <dgm:pt modelId="{7ABA46EC-5F21-4B94-9E32-E03B75F5CC63}">
      <dgm:prSet custT="1"/>
      <dgm:spPr/>
      <dgm:t>
        <a:bodyPr/>
        <a:lstStyle/>
        <a:p>
          <a:r>
            <a:rPr lang="ru-RU" sz="1100" b="1" cap="all" baseline="0" dirty="0" smtClean="0">
              <a:solidFill>
                <a:schemeClr val="accent1">
                  <a:lumMod val="50000"/>
                </a:schemeClr>
              </a:solidFill>
            </a:rPr>
            <a:t>число, месяц и год совершения завещания указываются прописью) (п. 4 ст. 1124 </a:t>
          </a:r>
          <a:r>
            <a:rPr lang="ru-RU" sz="1100" b="1" cap="all" baseline="0" dirty="0" err="1" smtClean="0">
              <a:solidFill>
                <a:schemeClr val="accent1">
                  <a:lumMod val="50000"/>
                </a:schemeClr>
              </a:solidFill>
            </a:rPr>
            <a:t>гк</a:t>
          </a:r>
          <a:r>
            <a:rPr lang="ru-RU" sz="1100" b="1" cap="all" baseline="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100" b="1" cap="all" baseline="0" dirty="0" err="1" smtClean="0">
              <a:solidFill>
                <a:schemeClr val="accent1">
                  <a:lumMod val="50000"/>
                </a:schemeClr>
              </a:solidFill>
            </a:rPr>
            <a:t>рф</a:t>
          </a:r>
          <a:r>
            <a:rPr lang="ru-RU" sz="1100" b="1" cap="all" baseline="0" dirty="0" smtClean="0">
              <a:solidFill>
                <a:schemeClr val="accent1">
                  <a:lumMod val="50000"/>
                </a:schemeClr>
              </a:solidFill>
            </a:rPr>
            <a:t>, ст. 45.1 основ)</a:t>
          </a:r>
          <a:endParaRPr lang="ru-RU" sz="1100" b="1" cap="all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BC72ED96-0284-42C9-B4E6-FFD0376EE57B}" type="parTrans" cxnId="{867C60D8-FB99-4BAC-B3B3-F52D7EB1272E}">
      <dgm:prSet/>
      <dgm:spPr/>
      <dgm:t>
        <a:bodyPr/>
        <a:lstStyle/>
        <a:p>
          <a:endParaRPr lang="ru-RU"/>
        </a:p>
      </dgm:t>
    </dgm:pt>
    <dgm:pt modelId="{71C5A06A-E884-4112-9668-79482220EA78}" type="sibTrans" cxnId="{867C60D8-FB99-4BAC-B3B3-F52D7EB1272E}">
      <dgm:prSet/>
      <dgm:spPr/>
      <dgm:t>
        <a:bodyPr/>
        <a:lstStyle/>
        <a:p>
          <a:endParaRPr lang="ru-RU"/>
        </a:p>
      </dgm:t>
    </dgm:pt>
    <dgm:pt modelId="{DC028F15-E480-42EB-93F3-C720D22E50F5}">
      <dgm:prSet custT="1"/>
      <dgm:spPr/>
      <dgm:t>
        <a:bodyPr/>
        <a:lstStyle/>
        <a:p>
          <a:r>
            <a:rPr lang="ru-RU" sz="1100" b="1" cap="all" baseline="0" dirty="0" smtClean="0">
              <a:solidFill>
                <a:schemeClr val="accent1">
                  <a:lumMod val="50000"/>
                </a:schemeClr>
              </a:solidFill>
            </a:rPr>
            <a:t>в случае удостоверения завещания вне помещения нотариальной конторы – также адрес удостоверения (п. 4 ст. 1124 </a:t>
          </a:r>
          <a:r>
            <a:rPr lang="ru-RU" sz="1100" b="1" cap="all" baseline="0" dirty="0" err="1" smtClean="0">
              <a:solidFill>
                <a:schemeClr val="accent1">
                  <a:lumMod val="50000"/>
                </a:schemeClr>
              </a:solidFill>
            </a:rPr>
            <a:t>гк</a:t>
          </a:r>
          <a:r>
            <a:rPr lang="ru-RU" sz="1100" b="1" cap="all" baseline="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100" b="1" cap="all" baseline="0" dirty="0" err="1" smtClean="0">
              <a:solidFill>
                <a:schemeClr val="accent1">
                  <a:lumMod val="50000"/>
                </a:schemeClr>
              </a:solidFill>
            </a:rPr>
            <a:t>рф</a:t>
          </a:r>
          <a:r>
            <a:rPr lang="ru-RU" sz="1100" b="1" cap="all" baseline="0" dirty="0" smtClean="0">
              <a:solidFill>
                <a:schemeClr val="accent1">
                  <a:lumMod val="50000"/>
                </a:schemeClr>
              </a:solidFill>
            </a:rPr>
            <a:t>)</a:t>
          </a:r>
          <a:endParaRPr lang="ru-RU" sz="1100" b="1" cap="all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A2563291-E974-4DFC-83B1-FFF5ED1F226C}" type="parTrans" cxnId="{FE2D689B-D062-4110-97E1-2BD8F9D2EAAF}">
      <dgm:prSet/>
      <dgm:spPr/>
      <dgm:t>
        <a:bodyPr/>
        <a:lstStyle/>
        <a:p>
          <a:endParaRPr lang="ru-RU"/>
        </a:p>
      </dgm:t>
    </dgm:pt>
    <dgm:pt modelId="{91F4D023-DEC4-4A6E-9A16-EE720FE23CC4}" type="sibTrans" cxnId="{FE2D689B-D062-4110-97E1-2BD8F9D2EAAF}">
      <dgm:prSet/>
      <dgm:spPr/>
      <dgm:t>
        <a:bodyPr/>
        <a:lstStyle/>
        <a:p>
          <a:endParaRPr lang="ru-RU"/>
        </a:p>
      </dgm:t>
    </dgm:pt>
    <dgm:pt modelId="{24CBAE48-4011-4969-A910-7EC3A08AC660}">
      <dgm:prSet custT="1"/>
      <dgm:spPr/>
      <dgm:t>
        <a:bodyPr/>
        <a:lstStyle/>
        <a:p>
          <a:r>
            <a:rPr lang="ru-RU" sz="1100" b="1" cap="all" baseline="0" dirty="0" smtClean="0">
              <a:solidFill>
                <a:schemeClr val="accent1">
                  <a:lumMod val="50000"/>
                </a:schemeClr>
              </a:solidFill>
            </a:rPr>
            <a:t>фамилия, имя и (при наличии) отчество полностью, место жительства (при наличии) (ст. 45.1 Основ). Рекомендуется также включать в завещание сведения о дате и месте рождения и реквизиты документа, удостоверяющего личность завещателя</a:t>
          </a:r>
          <a:endParaRPr lang="ru-RU" sz="1100" b="1" cap="all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6459A0BB-7C3B-431B-9123-FF6CA04BACB7}" type="parTrans" cxnId="{B4C35DC9-AF38-4776-812B-5060A411D143}">
      <dgm:prSet/>
      <dgm:spPr/>
      <dgm:t>
        <a:bodyPr/>
        <a:lstStyle/>
        <a:p>
          <a:endParaRPr lang="ru-RU"/>
        </a:p>
      </dgm:t>
    </dgm:pt>
    <dgm:pt modelId="{0129DE5B-FA86-46A3-BB52-7EA912654409}" type="sibTrans" cxnId="{B4C35DC9-AF38-4776-812B-5060A411D143}">
      <dgm:prSet/>
      <dgm:spPr/>
      <dgm:t>
        <a:bodyPr/>
        <a:lstStyle/>
        <a:p>
          <a:endParaRPr lang="ru-RU"/>
        </a:p>
      </dgm:t>
    </dgm:pt>
    <dgm:pt modelId="{91202795-F916-4A2D-A504-E484CF96681A}">
      <dgm:prSet custT="1"/>
      <dgm:spPr/>
      <dgm:t>
        <a:bodyPr/>
        <a:lstStyle/>
        <a:p>
          <a:r>
            <a:rPr lang="ru-RU" sz="1100" b="1" cap="all" baseline="0" dirty="0" smtClean="0">
              <a:solidFill>
                <a:schemeClr val="accent1">
                  <a:lumMod val="50000"/>
                </a:schemeClr>
              </a:solidFill>
            </a:rPr>
            <a:t> фамилия, имя и (при наличии) отчество полностью, дата рождения,  а также иные идентифицирующие данные по желанию завещателя. В отношении </a:t>
          </a:r>
          <a:r>
            <a:rPr lang="ru-RU" sz="1100" b="1" cap="all" baseline="0" dirty="0" err="1" smtClean="0">
              <a:solidFill>
                <a:schemeClr val="accent1">
                  <a:lumMod val="50000"/>
                </a:schemeClr>
              </a:solidFill>
            </a:rPr>
            <a:t>неродившихся</a:t>
          </a:r>
          <a:r>
            <a:rPr lang="ru-RU" sz="1100" b="1" cap="all" baseline="0" dirty="0" smtClean="0">
              <a:solidFill>
                <a:schemeClr val="accent1">
                  <a:lumMod val="50000"/>
                </a:schemeClr>
              </a:solidFill>
            </a:rPr>
            <a:t> наследников указываются сведения, достаточные для идентификации такого лица</a:t>
          </a:r>
          <a:endParaRPr lang="ru-RU" sz="1100" b="1" cap="all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F051AB3F-50DE-48B9-AFA6-6A42E249D208}" type="parTrans" cxnId="{ADE8D11A-CB62-437A-B698-349E651E774B}">
      <dgm:prSet/>
      <dgm:spPr/>
      <dgm:t>
        <a:bodyPr/>
        <a:lstStyle/>
        <a:p>
          <a:endParaRPr lang="ru-RU"/>
        </a:p>
      </dgm:t>
    </dgm:pt>
    <dgm:pt modelId="{328CD31C-00F0-46FF-BAA0-50912C3C3AD0}" type="sibTrans" cxnId="{ADE8D11A-CB62-437A-B698-349E651E774B}">
      <dgm:prSet/>
      <dgm:spPr/>
      <dgm:t>
        <a:bodyPr/>
        <a:lstStyle/>
        <a:p>
          <a:endParaRPr lang="ru-RU"/>
        </a:p>
      </dgm:t>
    </dgm:pt>
    <dgm:pt modelId="{EABEE92C-2D79-4699-96D4-DC2CDBCCD888}">
      <dgm:prSet custT="1"/>
      <dgm:spPr/>
      <dgm:t>
        <a:bodyPr/>
        <a:lstStyle/>
        <a:p>
          <a:r>
            <a:rPr lang="ru-RU" sz="1100" b="1" cap="all" baseline="0" dirty="0" smtClean="0">
              <a:solidFill>
                <a:schemeClr val="accent1">
                  <a:lumMod val="50000"/>
                </a:schemeClr>
              </a:solidFill>
            </a:rPr>
            <a:t>УДОСТОВЕРИТЕЛЬНАЯ НАДПИСЬ ВКЛЮЧАЕТ ПОДПИСЬ НОТАРИУСА С ПРИЛОЖЕНИЕМ ОТТИСКА ПЕЧАТИ</a:t>
          </a:r>
          <a:endParaRPr lang="ru-RU" sz="1100" b="1" cap="all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9A978650-F5A3-4A75-BFC1-5FF78D5DB36C}" type="parTrans" cxnId="{B4C68164-9234-4542-94C8-65D4BE96F885}">
      <dgm:prSet/>
      <dgm:spPr/>
      <dgm:t>
        <a:bodyPr/>
        <a:lstStyle/>
        <a:p>
          <a:endParaRPr lang="ru-RU"/>
        </a:p>
      </dgm:t>
    </dgm:pt>
    <dgm:pt modelId="{A4DD5C24-B7D4-4549-B55E-3465414A208C}" type="sibTrans" cxnId="{B4C68164-9234-4542-94C8-65D4BE96F885}">
      <dgm:prSet/>
      <dgm:spPr/>
      <dgm:t>
        <a:bodyPr/>
        <a:lstStyle/>
        <a:p>
          <a:endParaRPr lang="ru-RU"/>
        </a:p>
      </dgm:t>
    </dgm:pt>
    <dgm:pt modelId="{406F9E14-53FD-4AC3-A14F-CB60FD3FD15F}">
      <dgm:prSet custT="1"/>
      <dgm:spPr/>
      <dgm:t>
        <a:bodyPr/>
        <a:lstStyle/>
        <a:p>
          <a:r>
            <a:rPr lang="ru-RU" sz="1100" b="1" cap="all" baseline="0" dirty="0" smtClean="0">
              <a:solidFill>
                <a:schemeClr val="accent1">
                  <a:lumMod val="50000"/>
                </a:schemeClr>
              </a:solidFill>
            </a:rPr>
            <a:t>ПОДПИСЬ ЗАВЕЩАТЕЛЯ</a:t>
          </a:r>
          <a:endParaRPr lang="ru-RU" sz="1100" b="1" cap="all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ACBF26E2-F3AA-4250-AB71-1B0CE91EC64B}" type="parTrans" cxnId="{9E6755B4-2F17-4619-A8F8-BFF4ED8E3B85}">
      <dgm:prSet/>
      <dgm:spPr/>
      <dgm:t>
        <a:bodyPr/>
        <a:lstStyle/>
        <a:p>
          <a:endParaRPr lang="ru-RU"/>
        </a:p>
      </dgm:t>
    </dgm:pt>
    <dgm:pt modelId="{B20171BE-B320-4F9D-B1E1-F5A6D679698D}" type="sibTrans" cxnId="{9E6755B4-2F17-4619-A8F8-BFF4ED8E3B85}">
      <dgm:prSet/>
      <dgm:spPr/>
      <dgm:t>
        <a:bodyPr/>
        <a:lstStyle/>
        <a:p>
          <a:endParaRPr lang="ru-RU"/>
        </a:p>
      </dgm:t>
    </dgm:pt>
    <dgm:pt modelId="{0F4B27B2-8ABF-4BDC-91DE-6330F793B9F5}" type="pres">
      <dgm:prSet presAssocID="{81164E13-FB48-47E0-9345-8EFDE73148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9A7B1D-50FA-4DC7-8FCF-818AA44FFE96}" type="pres">
      <dgm:prSet presAssocID="{C761B92F-FA80-4228-99E4-239002209AC4}" presName="parentLin" presStyleCnt="0"/>
      <dgm:spPr/>
      <dgm:t>
        <a:bodyPr/>
        <a:lstStyle/>
        <a:p>
          <a:endParaRPr lang="ru-RU"/>
        </a:p>
      </dgm:t>
    </dgm:pt>
    <dgm:pt modelId="{9B740FBC-C047-49AA-ACF1-B2DDF16640F5}" type="pres">
      <dgm:prSet presAssocID="{C761B92F-FA80-4228-99E4-239002209AC4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720A7B65-418B-4043-99A5-18053CF7B6E9}" type="pres">
      <dgm:prSet presAssocID="{C761B92F-FA80-4228-99E4-239002209AC4}" presName="parentText" presStyleLbl="node1" presStyleIdx="0" presStyleCnt="8" custScaleX="1188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4DDEE-A850-451A-BF08-E676ACE42E97}" type="pres">
      <dgm:prSet presAssocID="{C761B92F-FA80-4228-99E4-239002209AC4}" presName="negativeSpace" presStyleCnt="0"/>
      <dgm:spPr/>
      <dgm:t>
        <a:bodyPr/>
        <a:lstStyle/>
        <a:p>
          <a:endParaRPr lang="ru-RU"/>
        </a:p>
      </dgm:t>
    </dgm:pt>
    <dgm:pt modelId="{802E317B-3981-4B1B-91CC-55D1ABECF4F7}" type="pres">
      <dgm:prSet presAssocID="{C761B92F-FA80-4228-99E4-239002209AC4}" presName="childText" presStyleLbl="conFg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51297-B3D0-4110-94C0-DFA6B0D447B0}" type="pres">
      <dgm:prSet presAssocID="{AD54383E-E5DA-463A-BD96-260BFF827C88}" presName="spaceBetweenRectangles" presStyleCnt="0"/>
      <dgm:spPr/>
      <dgm:t>
        <a:bodyPr/>
        <a:lstStyle/>
        <a:p>
          <a:endParaRPr lang="ru-RU"/>
        </a:p>
      </dgm:t>
    </dgm:pt>
    <dgm:pt modelId="{6F1CDA5E-2EFB-430B-BA2E-7D7D78048DCE}" type="pres">
      <dgm:prSet presAssocID="{710A8F8A-C287-4225-B3CB-978C65AA5141}" presName="parentLin" presStyleCnt="0"/>
      <dgm:spPr/>
    </dgm:pt>
    <dgm:pt modelId="{31AF99A6-A9DA-4D0D-9FC0-F0259AF1E5DC}" type="pres">
      <dgm:prSet presAssocID="{710A8F8A-C287-4225-B3CB-978C65AA5141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80B1E07F-3092-482B-951E-1F2F8E8CB0DF}" type="pres">
      <dgm:prSet presAssocID="{710A8F8A-C287-4225-B3CB-978C65AA5141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079B2-6E95-4D09-A32B-038F1D02C7BB}" type="pres">
      <dgm:prSet presAssocID="{710A8F8A-C287-4225-B3CB-978C65AA5141}" presName="negativeSpace" presStyleCnt="0"/>
      <dgm:spPr/>
    </dgm:pt>
    <dgm:pt modelId="{CB9B1195-1386-4BE4-A952-457276180A58}" type="pres">
      <dgm:prSet presAssocID="{710A8F8A-C287-4225-B3CB-978C65AA5141}" presName="childText" presStyleLbl="conFg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9A924-9F2B-41AF-B8E2-B32712DD8B50}" type="pres">
      <dgm:prSet presAssocID="{5F2058D0-6D3E-4958-904A-20F271CB2FFB}" presName="spaceBetweenRectangles" presStyleCnt="0"/>
      <dgm:spPr/>
    </dgm:pt>
    <dgm:pt modelId="{C537EE8B-AFDE-410A-8029-752690E968EE}" type="pres">
      <dgm:prSet presAssocID="{6C7EABBD-669D-4F30-AD61-A669F804B31E}" presName="parentLin" presStyleCnt="0"/>
      <dgm:spPr/>
    </dgm:pt>
    <dgm:pt modelId="{953039D8-CD7A-4140-A05C-D6C6757F779B}" type="pres">
      <dgm:prSet presAssocID="{6C7EABBD-669D-4F30-AD61-A669F804B31E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D3181EA9-075A-4060-94C3-B2B8DA805E46}" type="pres">
      <dgm:prSet presAssocID="{6C7EABBD-669D-4F30-AD61-A669F804B31E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42ED7-1D2B-4FB7-95F2-1A10E2AAE6B4}" type="pres">
      <dgm:prSet presAssocID="{6C7EABBD-669D-4F30-AD61-A669F804B31E}" presName="negativeSpace" presStyleCnt="0"/>
      <dgm:spPr/>
    </dgm:pt>
    <dgm:pt modelId="{6ED93C9F-93EC-4F26-AEAE-231ADD9BFF56}" type="pres">
      <dgm:prSet presAssocID="{6C7EABBD-669D-4F30-AD61-A669F804B31E}" presName="childText" presStyleLbl="conFg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FDCD7-1DCC-4240-93CB-B4CD79512F28}" type="pres">
      <dgm:prSet presAssocID="{D4FB5862-7BA0-4FD1-A59D-68F902D1E4AF}" presName="spaceBetweenRectangles" presStyleCnt="0"/>
      <dgm:spPr/>
    </dgm:pt>
    <dgm:pt modelId="{642A1195-3955-4860-A2C8-DA24DCFA3511}" type="pres">
      <dgm:prSet presAssocID="{672AE500-6EA6-45B9-A342-083F6BC93A41}" presName="parentLin" presStyleCnt="0"/>
      <dgm:spPr/>
    </dgm:pt>
    <dgm:pt modelId="{7383C760-0B20-4A84-9245-CD2D75E384E8}" type="pres">
      <dgm:prSet presAssocID="{672AE500-6EA6-45B9-A342-083F6BC93A41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08C4EDF5-194F-4C66-BF0A-B9DF95DB280B}" type="pres">
      <dgm:prSet presAssocID="{672AE500-6EA6-45B9-A342-083F6BC93A41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14A52-2AA1-4A44-82A1-60CA2EEF4763}" type="pres">
      <dgm:prSet presAssocID="{672AE500-6EA6-45B9-A342-083F6BC93A41}" presName="negativeSpace" presStyleCnt="0"/>
      <dgm:spPr/>
    </dgm:pt>
    <dgm:pt modelId="{E15A5ACE-7152-4CD7-9245-BCC0179262B4}" type="pres">
      <dgm:prSet presAssocID="{672AE500-6EA6-45B9-A342-083F6BC93A41}" presName="childText" presStyleLbl="conFg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2D7FE-99CD-4950-9AC2-E6598C5BBB60}" type="pres">
      <dgm:prSet presAssocID="{A7FA704E-0B6B-4E12-9511-EC838149480D}" presName="spaceBetweenRectangles" presStyleCnt="0"/>
      <dgm:spPr/>
    </dgm:pt>
    <dgm:pt modelId="{E702A67D-568A-4670-8B8E-D521C5B306B7}" type="pres">
      <dgm:prSet presAssocID="{A2F8E05D-B5FF-4545-AF42-ED19BEF75159}" presName="parentLin" presStyleCnt="0"/>
      <dgm:spPr/>
    </dgm:pt>
    <dgm:pt modelId="{92661089-C877-48D6-BE22-ADA16D222CB6}" type="pres">
      <dgm:prSet presAssocID="{A2F8E05D-B5FF-4545-AF42-ED19BEF75159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0EA2B4EE-A82A-43E2-9EA8-9CA9F00C8C2B}" type="pres">
      <dgm:prSet presAssocID="{A2F8E05D-B5FF-4545-AF42-ED19BEF75159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C8140-0127-4FC6-907E-9A68BF95E462}" type="pres">
      <dgm:prSet presAssocID="{A2F8E05D-B5FF-4545-AF42-ED19BEF75159}" presName="negativeSpace" presStyleCnt="0"/>
      <dgm:spPr/>
    </dgm:pt>
    <dgm:pt modelId="{58722D1D-596E-4763-B1D3-A16E5637B344}" type="pres">
      <dgm:prSet presAssocID="{A2F8E05D-B5FF-4545-AF42-ED19BEF75159}" presName="childText" presStyleLbl="conFg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27B0C-F2A7-407C-90C1-DC9E57D19E50}" type="pres">
      <dgm:prSet presAssocID="{66A37247-2E7B-4DCB-9E65-9D92F395FD96}" presName="spaceBetweenRectangles" presStyleCnt="0"/>
      <dgm:spPr/>
    </dgm:pt>
    <dgm:pt modelId="{E321549C-907D-4DF8-8A90-9A308FFD8C67}" type="pres">
      <dgm:prSet presAssocID="{7808E00E-E2E2-4F73-8273-7455009A6FCC}" presName="parentLin" presStyleCnt="0"/>
      <dgm:spPr/>
    </dgm:pt>
    <dgm:pt modelId="{4CE61AFA-FDC8-4A50-AC66-C5BF9A6151DC}" type="pres">
      <dgm:prSet presAssocID="{7808E00E-E2E2-4F73-8273-7455009A6FCC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EF8CE85D-460D-4DD6-B184-092B87543BE3}" type="pres">
      <dgm:prSet presAssocID="{7808E00E-E2E2-4F73-8273-7455009A6FCC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24BC2-7CE1-4ADC-879C-0A62FE32B24B}" type="pres">
      <dgm:prSet presAssocID="{7808E00E-E2E2-4F73-8273-7455009A6FCC}" presName="negativeSpace" presStyleCnt="0"/>
      <dgm:spPr/>
    </dgm:pt>
    <dgm:pt modelId="{9E47BF3F-42EA-4DF9-A6FD-7F8A9C8AF350}" type="pres">
      <dgm:prSet presAssocID="{7808E00E-E2E2-4F73-8273-7455009A6FCC}" presName="childText" presStyleLbl="conFgAcc1" presStyleIdx="5" presStyleCnt="8">
        <dgm:presLayoutVars>
          <dgm:bulletEnabled val="1"/>
        </dgm:presLayoutVars>
      </dgm:prSet>
      <dgm:spPr/>
    </dgm:pt>
    <dgm:pt modelId="{6C32AF0C-E027-46A2-95FD-6238DEF71DB3}" type="pres">
      <dgm:prSet presAssocID="{0A937776-C8F6-44DE-94CB-AE227865958A}" presName="spaceBetweenRectangles" presStyleCnt="0"/>
      <dgm:spPr/>
    </dgm:pt>
    <dgm:pt modelId="{45E03E5A-CDB9-4E3B-B368-52E4197EE162}" type="pres">
      <dgm:prSet presAssocID="{406F9E14-53FD-4AC3-A14F-CB60FD3FD15F}" presName="parentLin" presStyleCnt="0"/>
      <dgm:spPr/>
    </dgm:pt>
    <dgm:pt modelId="{9210E69C-AF24-410A-A36C-917308C0D126}" type="pres">
      <dgm:prSet presAssocID="{406F9E14-53FD-4AC3-A14F-CB60FD3FD15F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CADD0D7F-6375-4FCA-A8D7-67FC58320A65}" type="pres">
      <dgm:prSet presAssocID="{406F9E14-53FD-4AC3-A14F-CB60FD3FD15F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65705-9627-486B-A6E4-8B00E676F709}" type="pres">
      <dgm:prSet presAssocID="{406F9E14-53FD-4AC3-A14F-CB60FD3FD15F}" presName="negativeSpace" presStyleCnt="0"/>
      <dgm:spPr/>
    </dgm:pt>
    <dgm:pt modelId="{F46422D7-69CA-44B7-A70A-01311E28FC38}" type="pres">
      <dgm:prSet presAssocID="{406F9E14-53FD-4AC3-A14F-CB60FD3FD15F}" presName="childText" presStyleLbl="conFgAcc1" presStyleIdx="6" presStyleCnt="8">
        <dgm:presLayoutVars>
          <dgm:bulletEnabled val="1"/>
        </dgm:presLayoutVars>
      </dgm:prSet>
      <dgm:spPr/>
    </dgm:pt>
    <dgm:pt modelId="{AE5FE9B7-7A23-4D10-B829-2B820246CF4E}" type="pres">
      <dgm:prSet presAssocID="{B20171BE-B320-4F9D-B1E1-F5A6D679698D}" presName="spaceBetweenRectangles" presStyleCnt="0"/>
      <dgm:spPr/>
    </dgm:pt>
    <dgm:pt modelId="{D6E195C5-FE66-44A2-B9BF-3E6D9F2A30F7}" type="pres">
      <dgm:prSet presAssocID="{A2DBF6A5-98C2-4469-A898-3BC6BB8EAB35}" presName="parentLin" presStyleCnt="0"/>
      <dgm:spPr/>
    </dgm:pt>
    <dgm:pt modelId="{1B55CB7F-8FCA-4FC4-9150-EAC748E3D746}" type="pres">
      <dgm:prSet presAssocID="{A2DBF6A5-98C2-4469-A898-3BC6BB8EAB35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B8E90AE3-4DEE-4B00-932D-9601FAADDB14}" type="pres">
      <dgm:prSet presAssocID="{A2DBF6A5-98C2-4469-A898-3BC6BB8EAB35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EEC1E-8477-438B-AC7A-46A99986026E}" type="pres">
      <dgm:prSet presAssocID="{A2DBF6A5-98C2-4469-A898-3BC6BB8EAB35}" presName="negativeSpace" presStyleCnt="0"/>
      <dgm:spPr/>
    </dgm:pt>
    <dgm:pt modelId="{34D6FD86-28CC-474F-8146-FC3D6D147396}" type="pres">
      <dgm:prSet presAssocID="{A2DBF6A5-98C2-4469-A898-3BC6BB8EAB35}" presName="childText" presStyleLbl="conFgAcc1" presStyleIdx="7" presStyleCnt="8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102E71-0919-430C-BE3E-58714C1D7D6B}" srcId="{81164E13-FB48-47E0-9345-8EFDE73148CB}" destId="{A2DBF6A5-98C2-4469-A898-3BC6BB8EAB35}" srcOrd="7" destOrd="0" parTransId="{D0BB157C-59A4-494A-A3CE-9D887D93F647}" sibTransId="{E0EC2455-6B3C-4629-B154-32EF569AB654}"/>
    <dgm:cxn modelId="{3A383510-8BFC-47AF-8017-3D609253146D}" type="presOf" srcId="{406F9E14-53FD-4AC3-A14F-CB60FD3FD15F}" destId="{CADD0D7F-6375-4FCA-A8D7-67FC58320A65}" srcOrd="1" destOrd="0" presId="urn:microsoft.com/office/officeart/2005/8/layout/list1"/>
    <dgm:cxn modelId="{4CBDBC0E-4E99-44A7-AA8C-05EDE91CBE03}" srcId="{81164E13-FB48-47E0-9345-8EFDE73148CB}" destId="{A2F8E05D-B5FF-4545-AF42-ED19BEF75159}" srcOrd="4" destOrd="0" parTransId="{8DA4382E-D333-4235-A0C2-B04993F96488}" sibTransId="{66A37247-2E7B-4DCB-9E65-9D92F395FD96}"/>
    <dgm:cxn modelId="{0504B1A8-29F2-4BFF-BED0-66F536738927}" srcId="{81164E13-FB48-47E0-9345-8EFDE73148CB}" destId="{710A8F8A-C287-4225-B3CB-978C65AA5141}" srcOrd="1" destOrd="0" parTransId="{DF6A3454-C992-4E17-9C7F-C959E24C94DB}" sibTransId="{5F2058D0-6D3E-4958-904A-20F271CB2FFB}"/>
    <dgm:cxn modelId="{867C60D8-FB99-4BAC-B3B3-F52D7EB1272E}" srcId="{6C7EABBD-669D-4F30-AD61-A669F804B31E}" destId="{7ABA46EC-5F21-4B94-9E32-E03B75F5CC63}" srcOrd="0" destOrd="0" parTransId="{BC72ED96-0284-42C9-B4E6-FFD0376EE57B}" sibTransId="{71C5A06A-E884-4112-9668-79482220EA78}"/>
    <dgm:cxn modelId="{9E6755B4-2F17-4619-A8F8-BFF4ED8E3B85}" srcId="{81164E13-FB48-47E0-9345-8EFDE73148CB}" destId="{406F9E14-53FD-4AC3-A14F-CB60FD3FD15F}" srcOrd="6" destOrd="0" parTransId="{ACBF26E2-F3AA-4250-AB71-1B0CE91EC64B}" sibTransId="{B20171BE-B320-4F9D-B1E1-F5A6D679698D}"/>
    <dgm:cxn modelId="{ADE8D11A-CB62-437A-B698-349E651E774B}" srcId="{A2F8E05D-B5FF-4545-AF42-ED19BEF75159}" destId="{91202795-F916-4A2D-A504-E484CF96681A}" srcOrd="0" destOrd="0" parTransId="{F051AB3F-50DE-48B9-AFA6-6A42E249D208}" sibTransId="{328CD31C-00F0-46FF-BAA0-50912C3C3AD0}"/>
    <dgm:cxn modelId="{D228B73A-2187-444C-9022-D6FF0EB93A19}" type="presOf" srcId="{6C7EABBD-669D-4F30-AD61-A669F804B31E}" destId="{953039D8-CD7A-4140-A05C-D6C6757F779B}" srcOrd="0" destOrd="0" presId="urn:microsoft.com/office/officeart/2005/8/layout/list1"/>
    <dgm:cxn modelId="{B4C35DC9-AF38-4776-812B-5060A411D143}" srcId="{672AE500-6EA6-45B9-A342-083F6BC93A41}" destId="{24CBAE48-4011-4969-A910-7EC3A08AC660}" srcOrd="0" destOrd="0" parTransId="{6459A0BB-7C3B-431B-9123-FF6CA04BACB7}" sibTransId="{0129DE5B-FA86-46A3-BB52-7EA912654409}"/>
    <dgm:cxn modelId="{0B125899-ED89-49AE-8836-06D3F0ACBBC8}" type="presOf" srcId="{7808E00E-E2E2-4F73-8273-7455009A6FCC}" destId="{EF8CE85D-460D-4DD6-B184-092B87543BE3}" srcOrd="1" destOrd="0" presId="urn:microsoft.com/office/officeart/2005/8/layout/list1"/>
    <dgm:cxn modelId="{F811B42F-CF66-4A00-8FCC-9691332D07DA}" type="presOf" srcId="{A2DBF6A5-98C2-4469-A898-3BC6BB8EAB35}" destId="{B8E90AE3-4DEE-4B00-932D-9601FAADDB14}" srcOrd="1" destOrd="0" presId="urn:microsoft.com/office/officeart/2005/8/layout/list1"/>
    <dgm:cxn modelId="{9FE596C3-7626-4B88-99F5-0303AC59BE83}" type="presOf" srcId="{A2F8E05D-B5FF-4545-AF42-ED19BEF75159}" destId="{0EA2B4EE-A82A-43E2-9EA8-9CA9F00C8C2B}" srcOrd="1" destOrd="0" presId="urn:microsoft.com/office/officeart/2005/8/layout/list1"/>
    <dgm:cxn modelId="{FD3CC0C8-5375-4DF0-BBDE-10A24C43FC5D}" type="presOf" srcId="{EABEE92C-2D79-4699-96D4-DC2CDBCCD888}" destId="{34D6FD86-28CC-474F-8146-FC3D6D147396}" srcOrd="0" destOrd="0" presId="urn:microsoft.com/office/officeart/2005/8/layout/list1"/>
    <dgm:cxn modelId="{798943C7-F639-489B-8B63-36843007E265}" type="presOf" srcId="{C761B92F-FA80-4228-99E4-239002209AC4}" destId="{720A7B65-418B-4043-99A5-18053CF7B6E9}" srcOrd="1" destOrd="0" presId="urn:microsoft.com/office/officeart/2005/8/layout/list1"/>
    <dgm:cxn modelId="{CD23ED18-9CD1-4FD4-A6BD-477950952EED}" type="presOf" srcId="{A2DBF6A5-98C2-4469-A898-3BC6BB8EAB35}" destId="{1B55CB7F-8FCA-4FC4-9150-EAC748E3D746}" srcOrd="0" destOrd="0" presId="urn:microsoft.com/office/officeart/2005/8/layout/list1"/>
    <dgm:cxn modelId="{FE2D689B-D062-4110-97E1-2BD8F9D2EAAF}" srcId="{710A8F8A-C287-4225-B3CB-978C65AA5141}" destId="{DC028F15-E480-42EB-93F3-C720D22E50F5}" srcOrd="0" destOrd="0" parTransId="{A2563291-E974-4DFC-83B1-FFF5ED1F226C}" sibTransId="{91F4D023-DEC4-4A6E-9A16-EE720FE23CC4}"/>
    <dgm:cxn modelId="{5E1694E6-F4CC-4AB9-9FFC-A58DE0966287}" srcId="{81164E13-FB48-47E0-9345-8EFDE73148CB}" destId="{7808E00E-E2E2-4F73-8273-7455009A6FCC}" srcOrd="5" destOrd="0" parTransId="{33372DC1-2D14-4E57-A707-B99B44EA22D4}" sibTransId="{0A937776-C8F6-44DE-94CB-AE227865958A}"/>
    <dgm:cxn modelId="{2BFE9212-7181-46A7-89A0-3D65C650102A}" type="presOf" srcId="{406F9E14-53FD-4AC3-A14F-CB60FD3FD15F}" destId="{9210E69C-AF24-410A-A36C-917308C0D126}" srcOrd="0" destOrd="0" presId="urn:microsoft.com/office/officeart/2005/8/layout/list1"/>
    <dgm:cxn modelId="{77FED686-0B72-4F89-956C-F0192E7F139C}" type="presOf" srcId="{710A8F8A-C287-4225-B3CB-978C65AA5141}" destId="{80B1E07F-3092-482B-951E-1F2F8E8CB0DF}" srcOrd="1" destOrd="0" presId="urn:microsoft.com/office/officeart/2005/8/layout/list1"/>
    <dgm:cxn modelId="{B5DF25F8-51F3-4DD8-B430-6EDF6762C30E}" type="presOf" srcId="{672AE500-6EA6-45B9-A342-083F6BC93A41}" destId="{08C4EDF5-194F-4C66-BF0A-B9DF95DB280B}" srcOrd="1" destOrd="0" presId="urn:microsoft.com/office/officeart/2005/8/layout/list1"/>
    <dgm:cxn modelId="{279CB5C5-F475-4D64-A447-1323C80A09AC}" type="presOf" srcId="{A2F8E05D-B5FF-4545-AF42-ED19BEF75159}" destId="{92661089-C877-48D6-BE22-ADA16D222CB6}" srcOrd="0" destOrd="0" presId="urn:microsoft.com/office/officeart/2005/8/layout/list1"/>
    <dgm:cxn modelId="{F7AEC448-2061-4DD9-8F68-89DDC6E80D81}" srcId="{81164E13-FB48-47E0-9345-8EFDE73148CB}" destId="{C761B92F-FA80-4228-99E4-239002209AC4}" srcOrd="0" destOrd="0" parTransId="{467A974F-2C56-4A8A-8176-A38DFBA819AF}" sibTransId="{AD54383E-E5DA-463A-BD96-260BFF827C88}"/>
    <dgm:cxn modelId="{B1E8CA64-6FAA-4B93-9C8E-15298A4A13F2}" type="presOf" srcId="{6C7EABBD-669D-4F30-AD61-A669F804B31E}" destId="{D3181EA9-075A-4060-94C3-B2B8DA805E46}" srcOrd="1" destOrd="0" presId="urn:microsoft.com/office/officeart/2005/8/layout/list1"/>
    <dgm:cxn modelId="{E382254D-E0F4-442E-A766-517F75EDABB7}" type="presOf" srcId="{7ABA46EC-5F21-4B94-9E32-E03B75F5CC63}" destId="{6ED93C9F-93EC-4F26-AEAE-231ADD9BFF56}" srcOrd="0" destOrd="0" presId="urn:microsoft.com/office/officeart/2005/8/layout/list1"/>
    <dgm:cxn modelId="{66AFC45B-50F0-4ED9-B16D-FDCECD9926F0}" type="presOf" srcId="{81164E13-FB48-47E0-9345-8EFDE73148CB}" destId="{0F4B27B2-8ABF-4BDC-91DE-6330F793B9F5}" srcOrd="0" destOrd="0" presId="urn:microsoft.com/office/officeart/2005/8/layout/list1"/>
    <dgm:cxn modelId="{011BF720-BEDB-492A-B94D-D10D2FD4114D}" type="presOf" srcId="{24CBAE48-4011-4969-A910-7EC3A08AC660}" destId="{E15A5ACE-7152-4CD7-9245-BCC0179262B4}" srcOrd="0" destOrd="0" presId="urn:microsoft.com/office/officeart/2005/8/layout/list1"/>
    <dgm:cxn modelId="{B4C68164-9234-4542-94C8-65D4BE96F885}" srcId="{A2DBF6A5-98C2-4469-A898-3BC6BB8EAB35}" destId="{EABEE92C-2D79-4699-96D4-DC2CDBCCD888}" srcOrd="0" destOrd="0" parTransId="{9A978650-F5A3-4A75-BFC1-5FF78D5DB36C}" sibTransId="{A4DD5C24-B7D4-4549-B55E-3465414A208C}"/>
    <dgm:cxn modelId="{08896956-2AE6-4B84-B69A-B85C2AE8E4D5}" type="presOf" srcId="{672AE500-6EA6-45B9-A342-083F6BC93A41}" destId="{7383C760-0B20-4A84-9245-CD2D75E384E8}" srcOrd="0" destOrd="0" presId="urn:microsoft.com/office/officeart/2005/8/layout/list1"/>
    <dgm:cxn modelId="{F725D5BD-31A4-4F97-B41C-8858D29A2906}" type="presOf" srcId="{C761B92F-FA80-4228-99E4-239002209AC4}" destId="{9B740FBC-C047-49AA-ACF1-B2DDF16640F5}" srcOrd="0" destOrd="0" presId="urn:microsoft.com/office/officeart/2005/8/layout/list1"/>
    <dgm:cxn modelId="{3C072DEC-7DE1-4899-801B-EC5CDB268713}" srcId="{81164E13-FB48-47E0-9345-8EFDE73148CB}" destId="{672AE500-6EA6-45B9-A342-083F6BC93A41}" srcOrd="3" destOrd="0" parTransId="{78C1C5C1-973B-4174-8795-D7BA23B1DD20}" sibTransId="{A7FA704E-0B6B-4E12-9511-EC838149480D}"/>
    <dgm:cxn modelId="{8FA1C82B-764B-40AE-8078-E4C7E8F525BA}" type="presOf" srcId="{710A8F8A-C287-4225-B3CB-978C65AA5141}" destId="{31AF99A6-A9DA-4D0D-9FC0-F0259AF1E5DC}" srcOrd="0" destOrd="0" presId="urn:microsoft.com/office/officeart/2005/8/layout/list1"/>
    <dgm:cxn modelId="{E4288ED8-435A-4068-A20E-297106639208}" type="presOf" srcId="{91202795-F916-4A2D-A504-E484CF96681A}" destId="{58722D1D-596E-4763-B1D3-A16E5637B344}" srcOrd="0" destOrd="0" presId="urn:microsoft.com/office/officeart/2005/8/layout/list1"/>
    <dgm:cxn modelId="{F66C4807-A197-4D67-B4C5-4D2866BC0A92}" type="presOf" srcId="{7808E00E-E2E2-4F73-8273-7455009A6FCC}" destId="{4CE61AFA-FDC8-4A50-AC66-C5BF9A6151DC}" srcOrd="0" destOrd="0" presId="urn:microsoft.com/office/officeart/2005/8/layout/list1"/>
    <dgm:cxn modelId="{9B48ABE3-83E2-4EBB-BA63-D51037C211A4}" type="presOf" srcId="{DC028F15-E480-42EB-93F3-C720D22E50F5}" destId="{CB9B1195-1386-4BE4-A952-457276180A58}" srcOrd="0" destOrd="0" presId="urn:microsoft.com/office/officeart/2005/8/layout/list1"/>
    <dgm:cxn modelId="{87EDB3D9-6C34-4B04-813A-139F6E91A7F2}" srcId="{81164E13-FB48-47E0-9345-8EFDE73148CB}" destId="{6C7EABBD-669D-4F30-AD61-A669F804B31E}" srcOrd="2" destOrd="0" parTransId="{FE223719-6EDD-4065-80F4-9BB30E1EB51B}" sibTransId="{D4FB5862-7BA0-4FD1-A59D-68F902D1E4AF}"/>
    <dgm:cxn modelId="{18A1188C-3648-49CB-8A44-0DC8A58A005F}" type="presParOf" srcId="{0F4B27B2-8ABF-4BDC-91DE-6330F793B9F5}" destId="{679A7B1D-50FA-4DC7-8FCF-818AA44FFE96}" srcOrd="0" destOrd="0" presId="urn:microsoft.com/office/officeart/2005/8/layout/list1"/>
    <dgm:cxn modelId="{2A13D651-FB8E-42E3-9BAD-F49EEEFCF786}" type="presParOf" srcId="{679A7B1D-50FA-4DC7-8FCF-818AA44FFE96}" destId="{9B740FBC-C047-49AA-ACF1-B2DDF16640F5}" srcOrd="0" destOrd="0" presId="urn:microsoft.com/office/officeart/2005/8/layout/list1"/>
    <dgm:cxn modelId="{D8DAE0AF-9CFD-4769-A812-053ECCCBBA73}" type="presParOf" srcId="{679A7B1D-50FA-4DC7-8FCF-818AA44FFE96}" destId="{720A7B65-418B-4043-99A5-18053CF7B6E9}" srcOrd="1" destOrd="0" presId="urn:microsoft.com/office/officeart/2005/8/layout/list1"/>
    <dgm:cxn modelId="{DB44DFCC-AF8C-4336-808D-E8D1B8E49CBF}" type="presParOf" srcId="{0F4B27B2-8ABF-4BDC-91DE-6330F793B9F5}" destId="{6E34DDEE-A850-451A-BF08-E676ACE42E97}" srcOrd="1" destOrd="0" presId="urn:microsoft.com/office/officeart/2005/8/layout/list1"/>
    <dgm:cxn modelId="{5F91DB09-D223-4485-A904-D90874232A86}" type="presParOf" srcId="{0F4B27B2-8ABF-4BDC-91DE-6330F793B9F5}" destId="{802E317B-3981-4B1B-91CC-55D1ABECF4F7}" srcOrd="2" destOrd="0" presId="urn:microsoft.com/office/officeart/2005/8/layout/list1"/>
    <dgm:cxn modelId="{251B379C-B3B9-404F-BB6D-8FC58F6CCF78}" type="presParOf" srcId="{0F4B27B2-8ABF-4BDC-91DE-6330F793B9F5}" destId="{DA851297-B3D0-4110-94C0-DFA6B0D447B0}" srcOrd="3" destOrd="0" presId="urn:microsoft.com/office/officeart/2005/8/layout/list1"/>
    <dgm:cxn modelId="{8EC53C40-FA9A-479A-93C4-4DDDE485A2F8}" type="presParOf" srcId="{0F4B27B2-8ABF-4BDC-91DE-6330F793B9F5}" destId="{6F1CDA5E-2EFB-430B-BA2E-7D7D78048DCE}" srcOrd="4" destOrd="0" presId="urn:microsoft.com/office/officeart/2005/8/layout/list1"/>
    <dgm:cxn modelId="{2420FFB6-C5CF-4090-8F69-9BA0BA11BD7F}" type="presParOf" srcId="{6F1CDA5E-2EFB-430B-BA2E-7D7D78048DCE}" destId="{31AF99A6-A9DA-4D0D-9FC0-F0259AF1E5DC}" srcOrd="0" destOrd="0" presId="urn:microsoft.com/office/officeart/2005/8/layout/list1"/>
    <dgm:cxn modelId="{8469F0D9-9E0D-4733-BEEC-2283C5B89A3A}" type="presParOf" srcId="{6F1CDA5E-2EFB-430B-BA2E-7D7D78048DCE}" destId="{80B1E07F-3092-482B-951E-1F2F8E8CB0DF}" srcOrd="1" destOrd="0" presId="urn:microsoft.com/office/officeart/2005/8/layout/list1"/>
    <dgm:cxn modelId="{D1EAF73A-DD56-46AE-A9C3-6B11DBDDECB8}" type="presParOf" srcId="{0F4B27B2-8ABF-4BDC-91DE-6330F793B9F5}" destId="{601079B2-6E95-4D09-A32B-038F1D02C7BB}" srcOrd="5" destOrd="0" presId="urn:microsoft.com/office/officeart/2005/8/layout/list1"/>
    <dgm:cxn modelId="{986AF1F7-CAA3-4261-BA3E-5E3CFA751D30}" type="presParOf" srcId="{0F4B27B2-8ABF-4BDC-91DE-6330F793B9F5}" destId="{CB9B1195-1386-4BE4-A952-457276180A58}" srcOrd="6" destOrd="0" presId="urn:microsoft.com/office/officeart/2005/8/layout/list1"/>
    <dgm:cxn modelId="{859EB963-FDFB-4C7A-94DE-031B002093A1}" type="presParOf" srcId="{0F4B27B2-8ABF-4BDC-91DE-6330F793B9F5}" destId="{A6E9A924-9F2B-41AF-B8E2-B32712DD8B50}" srcOrd="7" destOrd="0" presId="urn:microsoft.com/office/officeart/2005/8/layout/list1"/>
    <dgm:cxn modelId="{58BEAE06-1CAB-400C-B54A-331E42311055}" type="presParOf" srcId="{0F4B27B2-8ABF-4BDC-91DE-6330F793B9F5}" destId="{C537EE8B-AFDE-410A-8029-752690E968EE}" srcOrd="8" destOrd="0" presId="urn:microsoft.com/office/officeart/2005/8/layout/list1"/>
    <dgm:cxn modelId="{18D256BF-DB26-4A27-BAE1-6D7B21924BB9}" type="presParOf" srcId="{C537EE8B-AFDE-410A-8029-752690E968EE}" destId="{953039D8-CD7A-4140-A05C-D6C6757F779B}" srcOrd="0" destOrd="0" presId="urn:microsoft.com/office/officeart/2005/8/layout/list1"/>
    <dgm:cxn modelId="{3FC87876-F067-4D28-9B7B-B345FB819D80}" type="presParOf" srcId="{C537EE8B-AFDE-410A-8029-752690E968EE}" destId="{D3181EA9-075A-4060-94C3-B2B8DA805E46}" srcOrd="1" destOrd="0" presId="urn:microsoft.com/office/officeart/2005/8/layout/list1"/>
    <dgm:cxn modelId="{25CD7546-76C2-46D1-9D1A-A84A51184111}" type="presParOf" srcId="{0F4B27B2-8ABF-4BDC-91DE-6330F793B9F5}" destId="{73E42ED7-1D2B-4FB7-95F2-1A10E2AAE6B4}" srcOrd="9" destOrd="0" presId="urn:microsoft.com/office/officeart/2005/8/layout/list1"/>
    <dgm:cxn modelId="{9618FB92-98DD-4E37-8B31-10206F0E286B}" type="presParOf" srcId="{0F4B27B2-8ABF-4BDC-91DE-6330F793B9F5}" destId="{6ED93C9F-93EC-4F26-AEAE-231ADD9BFF56}" srcOrd="10" destOrd="0" presId="urn:microsoft.com/office/officeart/2005/8/layout/list1"/>
    <dgm:cxn modelId="{ED41698C-1AA8-4841-AC70-C9182286D6DF}" type="presParOf" srcId="{0F4B27B2-8ABF-4BDC-91DE-6330F793B9F5}" destId="{638FDCD7-1DCC-4240-93CB-B4CD79512F28}" srcOrd="11" destOrd="0" presId="urn:microsoft.com/office/officeart/2005/8/layout/list1"/>
    <dgm:cxn modelId="{667031C2-7393-4679-A9DF-717512D79B65}" type="presParOf" srcId="{0F4B27B2-8ABF-4BDC-91DE-6330F793B9F5}" destId="{642A1195-3955-4860-A2C8-DA24DCFA3511}" srcOrd="12" destOrd="0" presId="urn:microsoft.com/office/officeart/2005/8/layout/list1"/>
    <dgm:cxn modelId="{61C51A1B-B56D-4214-BD45-F6F5695381F7}" type="presParOf" srcId="{642A1195-3955-4860-A2C8-DA24DCFA3511}" destId="{7383C760-0B20-4A84-9245-CD2D75E384E8}" srcOrd="0" destOrd="0" presId="urn:microsoft.com/office/officeart/2005/8/layout/list1"/>
    <dgm:cxn modelId="{D52BF9D0-6298-443B-846D-60561FE8A240}" type="presParOf" srcId="{642A1195-3955-4860-A2C8-DA24DCFA3511}" destId="{08C4EDF5-194F-4C66-BF0A-B9DF95DB280B}" srcOrd="1" destOrd="0" presId="urn:microsoft.com/office/officeart/2005/8/layout/list1"/>
    <dgm:cxn modelId="{727B1D69-7091-404B-A5DF-A518765E471A}" type="presParOf" srcId="{0F4B27B2-8ABF-4BDC-91DE-6330F793B9F5}" destId="{41E14A52-2AA1-4A44-82A1-60CA2EEF4763}" srcOrd="13" destOrd="0" presId="urn:microsoft.com/office/officeart/2005/8/layout/list1"/>
    <dgm:cxn modelId="{6ADE3AE0-38CD-435D-9BA5-76DCDC6B5DE1}" type="presParOf" srcId="{0F4B27B2-8ABF-4BDC-91DE-6330F793B9F5}" destId="{E15A5ACE-7152-4CD7-9245-BCC0179262B4}" srcOrd="14" destOrd="0" presId="urn:microsoft.com/office/officeart/2005/8/layout/list1"/>
    <dgm:cxn modelId="{471C2DA5-3683-4486-97B3-CD95DEDF7D94}" type="presParOf" srcId="{0F4B27B2-8ABF-4BDC-91DE-6330F793B9F5}" destId="{A3B2D7FE-99CD-4950-9AC2-E6598C5BBB60}" srcOrd="15" destOrd="0" presId="urn:microsoft.com/office/officeart/2005/8/layout/list1"/>
    <dgm:cxn modelId="{6F921A78-A58E-4828-B33D-2C212AAA5767}" type="presParOf" srcId="{0F4B27B2-8ABF-4BDC-91DE-6330F793B9F5}" destId="{E702A67D-568A-4670-8B8E-D521C5B306B7}" srcOrd="16" destOrd="0" presId="urn:microsoft.com/office/officeart/2005/8/layout/list1"/>
    <dgm:cxn modelId="{8650B7C6-90C8-4A64-A160-B115D711F34D}" type="presParOf" srcId="{E702A67D-568A-4670-8B8E-D521C5B306B7}" destId="{92661089-C877-48D6-BE22-ADA16D222CB6}" srcOrd="0" destOrd="0" presId="urn:microsoft.com/office/officeart/2005/8/layout/list1"/>
    <dgm:cxn modelId="{1C545077-EDFE-4991-BE2C-DDF9465C4FA0}" type="presParOf" srcId="{E702A67D-568A-4670-8B8E-D521C5B306B7}" destId="{0EA2B4EE-A82A-43E2-9EA8-9CA9F00C8C2B}" srcOrd="1" destOrd="0" presId="urn:microsoft.com/office/officeart/2005/8/layout/list1"/>
    <dgm:cxn modelId="{0A5FD1B6-1247-422E-8370-EA411AEE2427}" type="presParOf" srcId="{0F4B27B2-8ABF-4BDC-91DE-6330F793B9F5}" destId="{1DDC8140-0127-4FC6-907E-9A68BF95E462}" srcOrd="17" destOrd="0" presId="urn:microsoft.com/office/officeart/2005/8/layout/list1"/>
    <dgm:cxn modelId="{C725AEEF-A57B-4B9A-A649-65FC3E930C8F}" type="presParOf" srcId="{0F4B27B2-8ABF-4BDC-91DE-6330F793B9F5}" destId="{58722D1D-596E-4763-B1D3-A16E5637B344}" srcOrd="18" destOrd="0" presId="urn:microsoft.com/office/officeart/2005/8/layout/list1"/>
    <dgm:cxn modelId="{454DFFB3-1BDB-4C24-A0BB-6A2F6307A226}" type="presParOf" srcId="{0F4B27B2-8ABF-4BDC-91DE-6330F793B9F5}" destId="{F6D27B0C-F2A7-407C-90C1-DC9E57D19E50}" srcOrd="19" destOrd="0" presId="urn:microsoft.com/office/officeart/2005/8/layout/list1"/>
    <dgm:cxn modelId="{1EA5F07E-D0BE-48B4-AB61-0D88344696CD}" type="presParOf" srcId="{0F4B27B2-8ABF-4BDC-91DE-6330F793B9F5}" destId="{E321549C-907D-4DF8-8A90-9A308FFD8C67}" srcOrd="20" destOrd="0" presId="urn:microsoft.com/office/officeart/2005/8/layout/list1"/>
    <dgm:cxn modelId="{8E054BDD-ACB2-4BF3-80EB-16FFD1339A51}" type="presParOf" srcId="{E321549C-907D-4DF8-8A90-9A308FFD8C67}" destId="{4CE61AFA-FDC8-4A50-AC66-C5BF9A6151DC}" srcOrd="0" destOrd="0" presId="urn:microsoft.com/office/officeart/2005/8/layout/list1"/>
    <dgm:cxn modelId="{0E1ABA14-3114-452F-8931-6BC2230F96B2}" type="presParOf" srcId="{E321549C-907D-4DF8-8A90-9A308FFD8C67}" destId="{EF8CE85D-460D-4DD6-B184-092B87543BE3}" srcOrd="1" destOrd="0" presId="urn:microsoft.com/office/officeart/2005/8/layout/list1"/>
    <dgm:cxn modelId="{B3B7F1B8-D1CB-4CCD-9DF5-47122DA98DD6}" type="presParOf" srcId="{0F4B27B2-8ABF-4BDC-91DE-6330F793B9F5}" destId="{94F24BC2-7CE1-4ADC-879C-0A62FE32B24B}" srcOrd="21" destOrd="0" presId="urn:microsoft.com/office/officeart/2005/8/layout/list1"/>
    <dgm:cxn modelId="{2258257F-BB03-42FB-B8B8-8EDBA183B8DB}" type="presParOf" srcId="{0F4B27B2-8ABF-4BDC-91DE-6330F793B9F5}" destId="{9E47BF3F-42EA-4DF9-A6FD-7F8A9C8AF350}" srcOrd="22" destOrd="0" presId="urn:microsoft.com/office/officeart/2005/8/layout/list1"/>
    <dgm:cxn modelId="{F4BD6A60-15AA-45B2-B86F-C29F78B019C2}" type="presParOf" srcId="{0F4B27B2-8ABF-4BDC-91DE-6330F793B9F5}" destId="{6C32AF0C-E027-46A2-95FD-6238DEF71DB3}" srcOrd="23" destOrd="0" presId="urn:microsoft.com/office/officeart/2005/8/layout/list1"/>
    <dgm:cxn modelId="{56383D1A-FDA1-4E2C-B320-C65A9FB3F282}" type="presParOf" srcId="{0F4B27B2-8ABF-4BDC-91DE-6330F793B9F5}" destId="{45E03E5A-CDB9-4E3B-B368-52E4197EE162}" srcOrd="24" destOrd="0" presId="urn:microsoft.com/office/officeart/2005/8/layout/list1"/>
    <dgm:cxn modelId="{88844161-44FB-4CD9-B693-ED102B427461}" type="presParOf" srcId="{45E03E5A-CDB9-4E3B-B368-52E4197EE162}" destId="{9210E69C-AF24-410A-A36C-917308C0D126}" srcOrd="0" destOrd="0" presId="urn:microsoft.com/office/officeart/2005/8/layout/list1"/>
    <dgm:cxn modelId="{D017E1CB-1943-44F9-A421-3A1820A8B224}" type="presParOf" srcId="{45E03E5A-CDB9-4E3B-B368-52E4197EE162}" destId="{CADD0D7F-6375-4FCA-A8D7-67FC58320A65}" srcOrd="1" destOrd="0" presId="urn:microsoft.com/office/officeart/2005/8/layout/list1"/>
    <dgm:cxn modelId="{9B54C554-FAD6-4B87-8471-8A4B14DD94CA}" type="presParOf" srcId="{0F4B27B2-8ABF-4BDC-91DE-6330F793B9F5}" destId="{B7565705-9627-486B-A6E4-8B00E676F709}" srcOrd="25" destOrd="0" presId="urn:microsoft.com/office/officeart/2005/8/layout/list1"/>
    <dgm:cxn modelId="{32ECE1F5-5B00-4157-9415-777A53646446}" type="presParOf" srcId="{0F4B27B2-8ABF-4BDC-91DE-6330F793B9F5}" destId="{F46422D7-69CA-44B7-A70A-01311E28FC38}" srcOrd="26" destOrd="0" presId="urn:microsoft.com/office/officeart/2005/8/layout/list1"/>
    <dgm:cxn modelId="{EDBEEC96-2AB5-40F0-A085-E6CC0AFBB6A6}" type="presParOf" srcId="{0F4B27B2-8ABF-4BDC-91DE-6330F793B9F5}" destId="{AE5FE9B7-7A23-4D10-B829-2B820246CF4E}" srcOrd="27" destOrd="0" presId="urn:microsoft.com/office/officeart/2005/8/layout/list1"/>
    <dgm:cxn modelId="{4C84619A-CB95-4DD4-ABDD-10918E2A7EAE}" type="presParOf" srcId="{0F4B27B2-8ABF-4BDC-91DE-6330F793B9F5}" destId="{D6E195C5-FE66-44A2-B9BF-3E6D9F2A30F7}" srcOrd="28" destOrd="0" presId="urn:microsoft.com/office/officeart/2005/8/layout/list1"/>
    <dgm:cxn modelId="{B174B829-05C4-4AE2-8B1B-A7DC8DB46C82}" type="presParOf" srcId="{D6E195C5-FE66-44A2-B9BF-3E6D9F2A30F7}" destId="{1B55CB7F-8FCA-4FC4-9150-EAC748E3D746}" srcOrd="0" destOrd="0" presId="urn:microsoft.com/office/officeart/2005/8/layout/list1"/>
    <dgm:cxn modelId="{A7E97223-5576-48AA-83C3-687287B33B50}" type="presParOf" srcId="{D6E195C5-FE66-44A2-B9BF-3E6D9F2A30F7}" destId="{B8E90AE3-4DEE-4B00-932D-9601FAADDB14}" srcOrd="1" destOrd="0" presId="urn:microsoft.com/office/officeart/2005/8/layout/list1"/>
    <dgm:cxn modelId="{03C6589A-A3E2-4F3E-BEE2-0DA91E6630C2}" type="presParOf" srcId="{0F4B27B2-8ABF-4BDC-91DE-6330F793B9F5}" destId="{5A7EEC1E-8477-438B-AC7A-46A99986026E}" srcOrd="29" destOrd="0" presId="urn:microsoft.com/office/officeart/2005/8/layout/list1"/>
    <dgm:cxn modelId="{21E451B1-7ABA-42B4-910D-CD22A8142287}" type="presParOf" srcId="{0F4B27B2-8ABF-4BDC-91DE-6330F793B9F5}" destId="{34D6FD86-28CC-474F-8146-FC3D6D147396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1164E13-FB48-47E0-9345-8EFDE73148CB}" type="doc">
      <dgm:prSet loTypeId="urn:microsoft.com/office/officeart/2005/8/layout/list1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761B92F-FA80-4228-99E4-239002209AC4}">
      <dgm:prSet custT="1"/>
      <dgm:spPr/>
      <dgm:t>
        <a:bodyPr/>
        <a:lstStyle/>
        <a:p>
          <a:r>
            <a:rPr lang="ru-RU" sz="1100" b="1" i="0" cap="all" baseline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400" b="1" dirty="0" smtClean="0">
              <a:solidFill>
                <a:schemeClr val="tx1"/>
              </a:solidFill>
            </a:rPr>
            <a:t>ЛИШИТЬ НАСЛЕДНИКА (-ОВ) НАСЛЕДСТВА</a:t>
          </a:r>
        </a:p>
        <a:p>
          <a:r>
            <a:rPr lang="ru-RU" sz="1400" b="1" dirty="0" smtClean="0">
              <a:solidFill>
                <a:schemeClr val="tx1"/>
              </a:solidFill>
            </a:rPr>
            <a:t>( СТ</a:t>
          </a:r>
          <a:r>
            <a:rPr lang="ru-RU" sz="1400" b="1" cap="all" baseline="0" dirty="0" smtClean="0">
              <a:solidFill>
                <a:schemeClr val="tx1"/>
              </a:solidFill>
            </a:rPr>
            <a:t>.1119 ГК РФ</a:t>
          </a:r>
          <a:r>
            <a:rPr lang="ru-RU" sz="1400" b="1" dirty="0" smtClean="0">
              <a:solidFill>
                <a:schemeClr val="tx1"/>
              </a:solidFill>
            </a:rPr>
            <a:t>)</a:t>
          </a:r>
          <a:endParaRPr lang="ru-RU" sz="1400" b="1" cap="all" baseline="0" dirty="0" smtClean="0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AD54383E-E5DA-463A-BD96-260BFF827C88}" type="sibTrans" cxnId="{F7AEC448-2061-4DD9-8F68-89DDC6E80D81}">
      <dgm:prSet/>
      <dgm:spPr/>
      <dgm:t>
        <a:bodyPr/>
        <a:lstStyle/>
        <a:p>
          <a:endParaRPr lang="ru-RU"/>
        </a:p>
      </dgm:t>
    </dgm:pt>
    <dgm:pt modelId="{467A974F-2C56-4A8A-8176-A38DFBA819AF}" type="parTrans" cxnId="{F7AEC448-2061-4DD9-8F68-89DDC6E80D81}">
      <dgm:prSet/>
      <dgm:spPr/>
      <dgm:t>
        <a:bodyPr/>
        <a:lstStyle/>
        <a:p>
          <a:endParaRPr lang="ru-RU"/>
        </a:p>
      </dgm:t>
    </dgm:pt>
    <dgm:pt modelId="{C8F498DB-B59E-497F-9882-DC51C3235EE4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ПОДНАЗНАЧИТЬ НАСЛЕДНИКА (-ОВ) </a:t>
          </a:r>
          <a:endParaRPr lang="en-US" sz="1400" b="1" dirty="0" smtClean="0">
            <a:solidFill>
              <a:schemeClr val="tx1"/>
            </a:solidFill>
          </a:endParaRPr>
        </a:p>
        <a:p>
          <a:r>
            <a:rPr lang="ru-RU" sz="1400" b="1" dirty="0" smtClean="0">
              <a:solidFill>
                <a:schemeClr val="tx1"/>
              </a:solidFill>
            </a:rPr>
            <a:t>(СТ. 1121 ГК РФ)</a:t>
          </a:r>
          <a:endParaRPr lang="ru-RU" sz="1400" b="1" dirty="0">
            <a:solidFill>
              <a:schemeClr val="tx1"/>
            </a:solidFill>
          </a:endParaRPr>
        </a:p>
      </dgm:t>
    </dgm:pt>
    <dgm:pt modelId="{E7CB16EF-5116-4084-933F-D56C95B4DF0A}" type="parTrans" cxnId="{C1657966-8960-4A17-B2F3-7E7168883ECE}">
      <dgm:prSet/>
      <dgm:spPr/>
      <dgm:t>
        <a:bodyPr/>
        <a:lstStyle/>
        <a:p>
          <a:endParaRPr lang="ru-RU"/>
        </a:p>
      </dgm:t>
    </dgm:pt>
    <dgm:pt modelId="{5008505C-8725-4E43-8CE1-EAD878206E22}" type="sibTrans" cxnId="{C1657966-8960-4A17-B2F3-7E7168883ECE}">
      <dgm:prSet/>
      <dgm:spPr/>
      <dgm:t>
        <a:bodyPr/>
        <a:lstStyle/>
        <a:p>
          <a:endParaRPr lang="ru-RU"/>
        </a:p>
      </dgm:t>
    </dgm:pt>
    <dgm:pt modelId="{E5D4A29A-8735-417F-8361-75275B46B92F}">
      <dgm:prSet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УСТАНОВИТЬ ЗАВЕЩАТЕЛЬНЫЙ ОТКАЗ</a:t>
          </a:r>
        </a:p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 (СТ. 1137 ГК РФ)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A2C6E351-0E9B-4428-A837-449341831BBF}" type="parTrans" cxnId="{6D0DDFF6-2BB6-4C24-9606-B134271C73E9}">
      <dgm:prSet/>
      <dgm:spPr/>
      <dgm:t>
        <a:bodyPr/>
        <a:lstStyle/>
        <a:p>
          <a:endParaRPr lang="ru-RU"/>
        </a:p>
      </dgm:t>
    </dgm:pt>
    <dgm:pt modelId="{2930406E-A811-4254-9078-8B518453984A}" type="sibTrans" cxnId="{6D0DDFF6-2BB6-4C24-9606-B134271C73E9}">
      <dgm:prSet/>
      <dgm:spPr/>
      <dgm:t>
        <a:bodyPr/>
        <a:lstStyle/>
        <a:p>
          <a:endParaRPr lang="ru-RU"/>
        </a:p>
      </dgm:t>
    </dgm:pt>
    <dgm:pt modelId="{ADFB242E-F92A-4AE3-98D7-BAF3C7E5F48E}">
      <dgm:prSet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УСТАНОВИТЬ ЗАВЕЩАТЕЛЬНОЕ ВОЗЛОЖЕНИЕ</a:t>
          </a:r>
        </a:p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 (СТ. 1139 ГК РФ)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53CB1EB7-5E64-464B-B5F3-063F0E5AC6AD}" type="parTrans" cxnId="{6C066F4E-A189-4CF4-A0B3-26F6FDBC5C09}">
      <dgm:prSet/>
      <dgm:spPr/>
      <dgm:t>
        <a:bodyPr/>
        <a:lstStyle/>
        <a:p>
          <a:endParaRPr lang="ru-RU"/>
        </a:p>
      </dgm:t>
    </dgm:pt>
    <dgm:pt modelId="{8E0D3EDD-8A89-4396-9488-55007EC540EE}" type="sibTrans" cxnId="{6C066F4E-A189-4CF4-A0B3-26F6FDBC5C09}">
      <dgm:prSet/>
      <dgm:spPr/>
      <dgm:t>
        <a:bodyPr/>
        <a:lstStyle/>
        <a:p>
          <a:endParaRPr lang="ru-RU"/>
        </a:p>
      </dgm:t>
    </dgm:pt>
    <dgm:pt modelId="{C0BF1F75-CCD8-4645-8097-15CB81156F30}">
      <dgm:prSet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НАЗНАЧИТЬ ДУШЕПРИКАЗЧИКА (-ОВ)</a:t>
          </a:r>
        </a:p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 (СТ. 1134 ГК РФ)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B2A5428E-5EA7-4FEE-86AF-0AFA3DF753EC}" type="parTrans" cxnId="{DDD9A760-4D39-44E1-9D8E-0530C33DCAE3}">
      <dgm:prSet/>
      <dgm:spPr/>
      <dgm:t>
        <a:bodyPr/>
        <a:lstStyle/>
        <a:p>
          <a:endParaRPr lang="ru-RU"/>
        </a:p>
      </dgm:t>
    </dgm:pt>
    <dgm:pt modelId="{9EB60599-7578-4523-B6F0-7C978F2753B5}" type="sibTrans" cxnId="{DDD9A760-4D39-44E1-9D8E-0530C33DCAE3}">
      <dgm:prSet/>
      <dgm:spPr/>
      <dgm:t>
        <a:bodyPr/>
        <a:lstStyle/>
        <a:p>
          <a:endParaRPr lang="ru-RU"/>
        </a:p>
      </dgm:t>
    </dgm:pt>
    <dgm:pt modelId="{1E022A99-BEE5-4D06-B0AD-F56AB8A132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НАЗНАЧИТЬ ЛИЦО, НА КОТОРОЕ ВОЗЛАГАЕТСЯ ОХРАНА            ОТ ИМЕНИ ИСПОЛНИТЕЛЯ И НЕПРИКОСНОВЕННОСТИ ИСПОЛНЕНИЯ ПОСЛЕ СМЕРТИ ИСПОЛНИТЕЛЯ </a:t>
          </a:r>
        </a:p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(П. 2 СТ. 1316 ГК РФ)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A53015A7-461D-44DF-BD42-D2BF06A53482}" type="parTrans" cxnId="{33B18981-E360-4E5C-80D8-1DEFEA219B58}">
      <dgm:prSet/>
      <dgm:spPr/>
      <dgm:t>
        <a:bodyPr/>
        <a:lstStyle/>
        <a:p>
          <a:endParaRPr lang="ru-RU"/>
        </a:p>
      </dgm:t>
    </dgm:pt>
    <dgm:pt modelId="{1990CB4F-F7B6-4887-96FB-B066A21C4464}" type="sibTrans" cxnId="{33B18981-E360-4E5C-80D8-1DEFEA219B58}">
      <dgm:prSet/>
      <dgm:spPr/>
      <dgm:t>
        <a:bodyPr/>
        <a:lstStyle/>
        <a:p>
          <a:endParaRPr lang="ru-RU"/>
        </a:p>
      </dgm:t>
    </dgm:pt>
    <dgm:pt modelId="{595F062E-BAC8-4675-8AE3-92033F199735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</a:rPr>
            <a:t>СОДЕРЖАНИЕ ЗАВЕЩАНИЯ МОЖЕТ ИСЧЕРПЫВАТЬСЯ ЛЮБЫМ ИЗ ПЕРЕЧИСЛЕННЫХ РАСПОРЯЖЕНИЙ</a:t>
          </a:r>
        </a:p>
      </dgm:t>
    </dgm:pt>
    <dgm:pt modelId="{E27D3771-6F4F-447C-83B2-E127ACDC6B8A}" type="parTrans" cxnId="{8A6161FF-88E2-4654-BEE8-B2F862DAC1CD}">
      <dgm:prSet/>
      <dgm:spPr/>
      <dgm:t>
        <a:bodyPr/>
        <a:lstStyle/>
        <a:p>
          <a:endParaRPr lang="ru-RU"/>
        </a:p>
      </dgm:t>
    </dgm:pt>
    <dgm:pt modelId="{FD1C73B1-6FE8-4F46-B0A1-035E675ABB6F}" type="sibTrans" cxnId="{8A6161FF-88E2-4654-BEE8-B2F862DAC1CD}">
      <dgm:prSet/>
      <dgm:spPr/>
      <dgm:t>
        <a:bodyPr/>
        <a:lstStyle/>
        <a:p>
          <a:endParaRPr lang="ru-RU"/>
        </a:p>
      </dgm:t>
    </dgm:pt>
    <dgm:pt modelId="{0F4B27B2-8ABF-4BDC-91DE-6330F793B9F5}" type="pres">
      <dgm:prSet presAssocID="{81164E13-FB48-47E0-9345-8EFDE73148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9A7B1D-50FA-4DC7-8FCF-818AA44FFE96}" type="pres">
      <dgm:prSet presAssocID="{C761B92F-FA80-4228-99E4-239002209AC4}" presName="parentLin" presStyleCnt="0"/>
      <dgm:spPr/>
      <dgm:t>
        <a:bodyPr/>
        <a:lstStyle/>
        <a:p>
          <a:endParaRPr lang="ru-RU"/>
        </a:p>
      </dgm:t>
    </dgm:pt>
    <dgm:pt modelId="{9B740FBC-C047-49AA-ACF1-B2DDF16640F5}" type="pres">
      <dgm:prSet presAssocID="{C761B92F-FA80-4228-99E4-239002209AC4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720A7B65-418B-4043-99A5-18053CF7B6E9}" type="pres">
      <dgm:prSet presAssocID="{C761B92F-FA80-4228-99E4-239002209AC4}" presName="parentText" presStyleLbl="node1" presStyleIdx="0" presStyleCnt="7" custScaleX="982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4DDEE-A850-451A-BF08-E676ACE42E97}" type="pres">
      <dgm:prSet presAssocID="{C761B92F-FA80-4228-99E4-239002209AC4}" presName="negativeSpace" presStyleCnt="0"/>
      <dgm:spPr/>
      <dgm:t>
        <a:bodyPr/>
        <a:lstStyle/>
        <a:p>
          <a:endParaRPr lang="ru-RU"/>
        </a:p>
      </dgm:t>
    </dgm:pt>
    <dgm:pt modelId="{802E317B-3981-4B1B-91CC-55D1ABECF4F7}" type="pres">
      <dgm:prSet presAssocID="{C761B92F-FA80-4228-99E4-239002209AC4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51297-B3D0-4110-94C0-DFA6B0D447B0}" type="pres">
      <dgm:prSet presAssocID="{AD54383E-E5DA-463A-BD96-260BFF827C88}" presName="spaceBetweenRectangles" presStyleCnt="0"/>
      <dgm:spPr/>
      <dgm:t>
        <a:bodyPr/>
        <a:lstStyle/>
        <a:p>
          <a:endParaRPr lang="ru-RU"/>
        </a:p>
      </dgm:t>
    </dgm:pt>
    <dgm:pt modelId="{3F0AAC67-3FB9-4B3F-AEB2-76559AC8BCEB}" type="pres">
      <dgm:prSet presAssocID="{C8F498DB-B59E-497F-9882-DC51C3235EE4}" presName="parentLin" presStyleCnt="0"/>
      <dgm:spPr/>
    </dgm:pt>
    <dgm:pt modelId="{A36FB204-6610-4348-AA4D-E92BFC3C0FA2}" type="pres">
      <dgm:prSet presAssocID="{C8F498DB-B59E-497F-9882-DC51C3235EE4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DF540662-2E68-46CF-8098-2968EDB37702}" type="pres">
      <dgm:prSet presAssocID="{C8F498DB-B59E-497F-9882-DC51C3235EE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B84A1-0856-4E83-9E55-99E813405C79}" type="pres">
      <dgm:prSet presAssocID="{C8F498DB-B59E-497F-9882-DC51C3235EE4}" presName="negativeSpace" presStyleCnt="0"/>
      <dgm:spPr/>
    </dgm:pt>
    <dgm:pt modelId="{802790D4-82A9-4E22-8CE4-22635F8A24AC}" type="pres">
      <dgm:prSet presAssocID="{C8F498DB-B59E-497F-9882-DC51C3235EE4}" presName="childText" presStyleLbl="conFgAcc1" presStyleIdx="1" presStyleCnt="7">
        <dgm:presLayoutVars>
          <dgm:bulletEnabled val="1"/>
        </dgm:presLayoutVars>
      </dgm:prSet>
      <dgm:spPr/>
    </dgm:pt>
    <dgm:pt modelId="{507FBF45-F93F-43B0-8C03-8B6CE907E64F}" type="pres">
      <dgm:prSet presAssocID="{5008505C-8725-4E43-8CE1-EAD878206E22}" presName="spaceBetweenRectangles" presStyleCnt="0"/>
      <dgm:spPr/>
    </dgm:pt>
    <dgm:pt modelId="{CA5542FC-2C64-40D3-ABCB-41F0F074BD46}" type="pres">
      <dgm:prSet presAssocID="{E5D4A29A-8735-417F-8361-75275B46B92F}" presName="parentLin" presStyleCnt="0"/>
      <dgm:spPr/>
    </dgm:pt>
    <dgm:pt modelId="{57C61132-7B19-4A27-A1FB-F3008DB18290}" type="pres">
      <dgm:prSet presAssocID="{E5D4A29A-8735-417F-8361-75275B46B92F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9DF5F677-042E-4F07-BC71-0818192CA632}" type="pres">
      <dgm:prSet presAssocID="{E5D4A29A-8735-417F-8361-75275B46B92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FF5F5-D206-423E-BBA6-DDEC5AB990C3}" type="pres">
      <dgm:prSet presAssocID="{E5D4A29A-8735-417F-8361-75275B46B92F}" presName="negativeSpace" presStyleCnt="0"/>
      <dgm:spPr/>
    </dgm:pt>
    <dgm:pt modelId="{A0477409-E982-4E86-A548-1D907396DFC2}" type="pres">
      <dgm:prSet presAssocID="{E5D4A29A-8735-417F-8361-75275B46B92F}" presName="childText" presStyleLbl="conFgAcc1" presStyleIdx="2" presStyleCnt="7">
        <dgm:presLayoutVars>
          <dgm:bulletEnabled val="1"/>
        </dgm:presLayoutVars>
      </dgm:prSet>
      <dgm:spPr/>
    </dgm:pt>
    <dgm:pt modelId="{0AABD540-390F-4A3A-B766-CB2C151BD6CF}" type="pres">
      <dgm:prSet presAssocID="{2930406E-A811-4254-9078-8B518453984A}" presName="spaceBetweenRectangles" presStyleCnt="0"/>
      <dgm:spPr/>
    </dgm:pt>
    <dgm:pt modelId="{DAE32D92-EBFF-446F-8A74-AB0D135C24A0}" type="pres">
      <dgm:prSet presAssocID="{ADFB242E-F92A-4AE3-98D7-BAF3C7E5F48E}" presName="parentLin" presStyleCnt="0"/>
      <dgm:spPr/>
    </dgm:pt>
    <dgm:pt modelId="{D77141F0-49BC-4768-8C48-8455BD886C47}" type="pres">
      <dgm:prSet presAssocID="{ADFB242E-F92A-4AE3-98D7-BAF3C7E5F48E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66FAAAE-22F5-4949-951F-4134F8E08AC5}" type="pres">
      <dgm:prSet presAssocID="{ADFB242E-F92A-4AE3-98D7-BAF3C7E5F48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CEAA1-1CAC-44D5-A98D-5B58B3D3E983}" type="pres">
      <dgm:prSet presAssocID="{ADFB242E-F92A-4AE3-98D7-BAF3C7E5F48E}" presName="negativeSpace" presStyleCnt="0"/>
      <dgm:spPr/>
    </dgm:pt>
    <dgm:pt modelId="{4F358668-091F-401A-84AF-991E09A22AC3}" type="pres">
      <dgm:prSet presAssocID="{ADFB242E-F92A-4AE3-98D7-BAF3C7E5F48E}" presName="childText" presStyleLbl="conFgAcc1" presStyleIdx="3" presStyleCnt="7">
        <dgm:presLayoutVars>
          <dgm:bulletEnabled val="1"/>
        </dgm:presLayoutVars>
      </dgm:prSet>
      <dgm:spPr/>
    </dgm:pt>
    <dgm:pt modelId="{64C47DD9-C029-49F1-9B33-24AF12A9BEDC}" type="pres">
      <dgm:prSet presAssocID="{8E0D3EDD-8A89-4396-9488-55007EC540EE}" presName="spaceBetweenRectangles" presStyleCnt="0"/>
      <dgm:spPr/>
    </dgm:pt>
    <dgm:pt modelId="{EC21A07A-72AF-4BDA-90CD-163477EE3DFC}" type="pres">
      <dgm:prSet presAssocID="{C0BF1F75-CCD8-4645-8097-15CB81156F30}" presName="parentLin" presStyleCnt="0"/>
      <dgm:spPr/>
    </dgm:pt>
    <dgm:pt modelId="{09E4BC0C-29C0-4611-B228-A1528A78D970}" type="pres">
      <dgm:prSet presAssocID="{C0BF1F75-CCD8-4645-8097-15CB81156F30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88B7388E-DE3B-469A-9D9A-C69A85716A5A}" type="pres">
      <dgm:prSet presAssocID="{C0BF1F75-CCD8-4645-8097-15CB81156F3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08D2A-6B3A-42D1-BB55-35A00311B79D}" type="pres">
      <dgm:prSet presAssocID="{C0BF1F75-CCD8-4645-8097-15CB81156F30}" presName="negativeSpace" presStyleCnt="0"/>
      <dgm:spPr/>
    </dgm:pt>
    <dgm:pt modelId="{6C87D9A5-F5E7-47B2-86A8-97F03FA93D45}" type="pres">
      <dgm:prSet presAssocID="{C0BF1F75-CCD8-4645-8097-15CB81156F30}" presName="childText" presStyleLbl="conFgAcc1" presStyleIdx="4" presStyleCnt="7">
        <dgm:presLayoutVars>
          <dgm:bulletEnabled val="1"/>
        </dgm:presLayoutVars>
      </dgm:prSet>
      <dgm:spPr/>
    </dgm:pt>
    <dgm:pt modelId="{6C8CEF75-9DB6-43FB-B8C6-A34B0A758465}" type="pres">
      <dgm:prSet presAssocID="{9EB60599-7578-4523-B6F0-7C978F2753B5}" presName="spaceBetweenRectangles" presStyleCnt="0"/>
      <dgm:spPr/>
    </dgm:pt>
    <dgm:pt modelId="{8EBFFBDF-9235-4D0B-9F59-58FC0C9DD832}" type="pres">
      <dgm:prSet presAssocID="{1E022A99-BEE5-4D06-B0AD-F56AB8A1328A}" presName="parentLin" presStyleCnt="0"/>
      <dgm:spPr/>
    </dgm:pt>
    <dgm:pt modelId="{44534E9A-4131-4278-BFC1-75ACC0AB8C35}" type="pres">
      <dgm:prSet presAssocID="{1E022A99-BEE5-4D06-B0AD-F56AB8A1328A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2F5D3D8D-13E2-4BEE-9F54-7200187A1C09}" type="pres">
      <dgm:prSet presAssocID="{1E022A99-BEE5-4D06-B0AD-F56AB8A1328A}" presName="parentText" presStyleLbl="node1" presStyleIdx="5" presStyleCnt="7" custScaleY="1441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37C06-EA40-4409-B480-6B21BFDCF96F}" type="pres">
      <dgm:prSet presAssocID="{1E022A99-BEE5-4D06-B0AD-F56AB8A1328A}" presName="negativeSpace" presStyleCnt="0"/>
      <dgm:spPr/>
    </dgm:pt>
    <dgm:pt modelId="{FC732C07-F262-48B0-9B8C-BC9844108935}" type="pres">
      <dgm:prSet presAssocID="{1E022A99-BEE5-4D06-B0AD-F56AB8A1328A}" presName="childText" presStyleLbl="conFgAcc1" presStyleIdx="5" presStyleCnt="7">
        <dgm:presLayoutVars>
          <dgm:bulletEnabled val="1"/>
        </dgm:presLayoutVars>
      </dgm:prSet>
      <dgm:spPr/>
    </dgm:pt>
    <dgm:pt modelId="{80DEC2EF-805A-4391-B493-F807A46ACA40}" type="pres">
      <dgm:prSet presAssocID="{1990CB4F-F7B6-4887-96FB-B066A21C4464}" presName="spaceBetweenRectangles" presStyleCnt="0"/>
      <dgm:spPr/>
    </dgm:pt>
    <dgm:pt modelId="{C6CAAE90-B122-49ED-B1DC-67943847B39B}" type="pres">
      <dgm:prSet presAssocID="{595F062E-BAC8-4675-8AE3-92033F199735}" presName="parentLin" presStyleCnt="0"/>
      <dgm:spPr/>
    </dgm:pt>
    <dgm:pt modelId="{1F4312FB-82D8-418D-BFF2-C2019918CACF}" type="pres">
      <dgm:prSet presAssocID="{595F062E-BAC8-4675-8AE3-92033F19973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7E1DE72-BEAC-48F5-A827-044DFE5888BC}" type="pres">
      <dgm:prSet presAssocID="{595F062E-BAC8-4675-8AE3-92033F19973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63DDF-FB80-47E8-B4A0-69B28AE09A5F}" type="pres">
      <dgm:prSet presAssocID="{595F062E-BAC8-4675-8AE3-92033F199735}" presName="negativeSpace" presStyleCnt="0"/>
      <dgm:spPr/>
    </dgm:pt>
    <dgm:pt modelId="{18F494D9-C5DC-4005-964E-F60D79DD7937}" type="pres">
      <dgm:prSet presAssocID="{595F062E-BAC8-4675-8AE3-92033F199735}" presName="childText" presStyleLbl="conFgAcc1" presStyleIdx="6" presStyleCnt="7" custScaleX="100000">
        <dgm:presLayoutVars>
          <dgm:bulletEnabled val="1"/>
        </dgm:presLayoutVars>
      </dgm:prSet>
      <dgm:spPr/>
    </dgm:pt>
  </dgm:ptLst>
  <dgm:cxnLst>
    <dgm:cxn modelId="{9AC905DF-84DB-413A-A482-F7EC7DEFA399}" type="presOf" srcId="{E5D4A29A-8735-417F-8361-75275B46B92F}" destId="{57C61132-7B19-4A27-A1FB-F3008DB18290}" srcOrd="0" destOrd="0" presId="urn:microsoft.com/office/officeart/2005/8/layout/list1"/>
    <dgm:cxn modelId="{9ACFE6CB-F8AA-4A7A-A3F0-45D7D2DA4627}" type="presOf" srcId="{ADFB242E-F92A-4AE3-98D7-BAF3C7E5F48E}" destId="{566FAAAE-22F5-4949-951F-4134F8E08AC5}" srcOrd="1" destOrd="0" presId="urn:microsoft.com/office/officeart/2005/8/layout/list1"/>
    <dgm:cxn modelId="{BEA6CC84-E3F6-4A03-B1B3-71D819B74BAC}" type="presOf" srcId="{C8F498DB-B59E-497F-9882-DC51C3235EE4}" destId="{DF540662-2E68-46CF-8098-2968EDB37702}" srcOrd="1" destOrd="0" presId="urn:microsoft.com/office/officeart/2005/8/layout/list1"/>
    <dgm:cxn modelId="{0B15BD84-DEE3-4079-9B57-3EE5B064A6BA}" type="presOf" srcId="{1E022A99-BEE5-4D06-B0AD-F56AB8A1328A}" destId="{44534E9A-4131-4278-BFC1-75ACC0AB8C35}" srcOrd="0" destOrd="0" presId="urn:microsoft.com/office/officeart/2005/8/layout/list1"/>
    <dgm:cxn modelId="{AB9B75AD-A564-483E-AB19-DE756E475653}" type="presOf" srcId="{C0BF1F75-CCD8-4645-8097-15CB81156F30}" destId="{88B7388E-DE3B-469A-9D9A-C69A85716A5A}" srcOrd="1" destOrd="0" presId="urn:microsoft.com/office/officeart/2005/8/layout/list1"/>
    <dgm:cxn modelId="{4AA60FF5-E41C-45EA-B637-8CEDF97A6177}" type="presOf" srcId="{1E022A99-BEE5-4D06-B0AD-F56AB8A1328A}" destId="{2F5D3D8D-13E2-4BEE-9F54-7200187A1C09}" srcOrd="1" destOrd="0" presId="urn:microsoft.com/office/officeart/2005/8/layout/list1"/>
    <dgm:cxn modelId="{D9176BCB-1A90-4590-B627-3771368A4085}" type="presOf" srcId="{C761B92F-FA80-4228-99E4-239002209AC4}" destId="{720A7B65-418B-4043-99A5-18053CF7B6E9}" srcOrd="1" destOrd="0" presId="urn:microsoft.com/office/officeart/2005/8/layout/list1"/>
    <dgm:cxn modelId="{8A6161FF-88E2-4654-BEE8-B2F862DAC1CD}" srcId="{81164E13-FB48-47E0-9345-8EFDE73148CB}" destId="{595F062E-BAC8-4675-8AE3-92033F199735}" srcOrd="6" destOrd="0" parTransId="{E27D3771-6F4F-447C-83B2-E127ACDC6B8A}" sibTransId="{FD1C73B1-6FE8-4F46-B0A1-035E675ABB6F}"/>
    <dgm:cxn modelId="{EEE25879-616E-4FCA-8B80-AE20BAF077A3}" type="presOf" srcId="{C761B92F-FA80-4228-99E4-239002209AC4}" destId="{9B740FBC-C047-49AA-ACF1-B2DDF16640F5}" srcOrd="0" destOrd="0" presId="urn:microsoft.com/office/officeart/2005/8/layout/list1"/>
    <dgm:cxn modelId="{A9EE6684-23F6-4B52-BA0E-646BD256436D}" type="presOf" srcId="{ADFB242E-F92A-4AE3-98D7-BAF3C7E5F48E}" destId="{D77141F0-49BC-4768-8C48-8455BD886C47}" srcOrd="0" destOrd="0" presId="urn:microsoft.com/office/officeart/2005/8/layout/list1"/>
    <dgm:cxn modelId="{3B5C4D8F-5602-4B03-A7E2-EBE272AB21B2}" type="presOf" srcId="{C0BF1F75-CCD8-4645-8097-15CB81156F30}" destId="{09E4BC0C-29C0-4611-B228-A1528A78D970}" srcOrd="0" destOrd="0" presId="urn:microsoft.com/office/officeart/2005/8/layout/list1"/>
    <dgm:cxn modelId="{E2C40A2E-4CF3-4B59-8058-E9D57FD992E5}" type="presOf" srcId="{595F062E-BAC8-4675-8AE3-92033F199735}" destId="{1F4312FB-82D8-418D-BFF2-C2019918CACF}" srcOrd="0" destOrd="0" presId="urn:microsoft.com/office/officeart/2005/8/layout/list1"/>
    <dgm:cxn modelId="{6C066F4E-A189-4CF4-A0B3-26F6FDBC5C09}" srcId="{81164E13-FB48-47E0-9345-8EFDE73148CB}" destId="{ADFB242E-F92A-4AE3-98D7-BAF3C7E5F48E}" srcOrd="3" destOrd="0" parTransId="{53CB1EB7-5E64-464B-B5F3-063F0E5AC6AD}" sibTransId="{8E0D3EDD-8A89-4396-9488-55007EC540EE}"/>
    <dgm:cxn modelId="{99CEDB4C-6C23-450A-A2A7-15AF860378AC}" type="presOf" srcId="{595F062E-BAC8-4675-8AE3-92033F199735}" destId="{07E1DE72-BEAC-48F5-A827-044DFE5888BC}" srcOrd="1" destOrd="0" presId="urn:microsoft.com/office/officeart/2005/8/layout/list1"/>
    <dgm:cxn modelId="{F7AEC448-2061-4DD9-8F68-89DDC6E80D81}" srcId="{81164E13-FB48-47E0-9345-8EFDE73148CB}" destId="{C761B92F-FA80-4228-99E4-239002209AC4}" srcOrd="0" destOrd="0" parTransId="{467A974F-2C56-4A8A-8176-A38DFBA819AF}" sibTransId="{AD54383E-E5DA-463A-BD96-260BFF827C88}"/>
    <dgm:cxn modelId="{DDD9A760-4D39-44E1-9D8E-0530C33DCAE3}" srcId="{81164E13-FB48-47E0-9345-8EFDE73148CB}" destId="{C0BF1F75-CCD8-4645-8097-15CB81156F30}" srcOrd="4" destOrd="0" parTransId="{B2A5428E-5EA7-4FEE-86AF-0AFA3DF753EC}" sibTransId="{9EB60599-7578-4523-B6F0-7C978F2753B5}"/>
    <dgm:cxn modelId="{708E63CB-5C69-4358-8B5F-7FED4E875C19}" type="presOf" srcId="{81164E13-FB48-47E0-9345-8EFDE73148CB}" destId="{0F4B27B2-8ABF-4BDC-91DE-6330F793B9F5}" srcOrd="0" destOrd="0" presId="urn:microsoft.com/office/officeart/2005/8/layout/list1"/>
    <dgm:cxn modelId="{982231A9-7ED2-457C-A77A-95C4A01F871B}" type="presOf" srcId="{C8F498DB-B59E-497F-9882-DC51C3235EE4}" destId="{A36FB204-6610-4348-AA4D-E92BFC3C0FA2}" srcOrd="0" destOrd="0" presId="urn:microsoft.com/office/officeart/2005/8/layout/list1"/>
    <dgm:cxn modelId="{C1657966-8960-4A17-B2F3-7E7168883ECE}" srcId="{81164E13-FB48-47E0-9345-8EFDE73148CB}" destId="{C8F498DB-B59E-497F-9882-DC51C3235EE4}" srcOrd="1" destOrd="0" parTransId="{E7CB16EF-5116-4084-933F-D56C95B4DF0A}" sibTransId="{5008505C-8725-4E43-8CE1-EAD878206E22}"/>
    <dgm:cxn modelId="{7C2DFC7B-3172-4C02-8FDC-65667C8E9891}" type="presOf" srcId="{E5D4A29A-8735-417F-8361-75275B46B92F}" destId="{9DF5F677-042E-4F07-BC71-0818192CA632}" srcOrd="1" destOrd="0" presId="urn:microsoft.com/office/officeart/2005/8/layout/list1"/>
    <dgm:cxn modelId="{6D0DDFF6-2BB6-4C24-9606-B134271C73E9}" srcId="{81164E13-FB48-47E0-9345-8EFDE73148CB}" destId="{E5D4A29A-8735-417F-8361-75275B46B92F}" srcOrd="2" destOrd="0" parTransId="{A2C6E351-0E9B-4428-A837-449341831BBF}" sibTransId="{2930406E-A811-4254-9078-8B518453984A}"/>
    <dgm:cxn modelId="{33B18981-E360-4E5C-80D8-1DEFEA219B58}" srcId="{81164E13-FB48-47E0-9345-8EFDE73148CB}" destId="{1E022A99-BEE5-4D06-B0AD-F56AB8A1328A}" srcOrd="5" destOrd="0" parTransId="{A53015A7-461D-44DF-BD42-D2BF06A53482}" sibTransId="{1990CB4F-F7B6-4887-96FB-B066A21C4464}"/>
    <dgm:cxn modelId="{52274145-8300-416D-9E55-35201966BFDE}" type="presParOf" srcId="{0F4B27B2-8ABF-4BDC-91DE-6330F793B9F5}" destId="{679A7B1D-50FA-4DC7-8FCF-818AA44FFE96}" srcOrd="0" destOrd="0" presId="urn:microsoft.com/office/officeart/2005/8/layout/list1"/>
    <dgm:cxn modelId="{B6A387C3-086D-4E5B-B298-5C13B04B8D7E}" type="presParOf" srcId="{679A7B1D-50FA-4DC7-8FCF-818AA44FFE96}" destId="{9B740FBC-C047-49AA-ACF1-B2DDF16640F5}" srcOrd="0" destOrd="0" presId="urn:microsoft.com/office/officeart/2005/8/layout/list1"/>
    <dgm:cxn modelId="{366C1125-7A1C-4B8B-917E-163A591450C1}" type="presParOf" srcId="{679A7B1D-50FA-4DC7-8FCF-818AA44FFE96}" destId="{720A7B65-418B-4043-99A5-18053CF7B6E9}" srcOrd="1" destOrd="0" presId="urn:microsoft.com/office/officeart/2005/8/layout/list1"/>
    <dgm:cxn modelId="{769A3CB6-9885-4788-8C98-DE6BF9DAA146}" type="presParOf" srcId="{0F4B27B2-8ABF-4BDC-91DE-6330F793B9F5}" destId="{6E34DDEE-A850-451A-BF08-E676ACE42E97}" srcOrd="1" destOrd="0" presId="urn:microsoft.com/office/officeart/2005/8/layout/list1"/>
    <dgm:cxn modelId="{F47F6204-96DC-4BBC-ACD8-B9B27D1436BE}" type="presParOf" srcId="{0F4B27B2-8ABF-4BDC-91DE-6330F793B9F5}" destId="{802E317B-3981-4B1B-91CC-55D1ABECF4F7}" srcOrd="2" destOrd="0" presId="urn:microsoft.com/office/officeart/2005/8/layout/list1"/>
    <dgm:cxn modelId="{875A9E6B-C3CF-4A14-8F10-F10CE2F1AECB}" type="presParOf" srcId="{0F4B27B2-8ABF-4BDC-91DE-6330F793B9F5}" destId="{DA851297-B3D0-4110-94C0-DFA6B0D447B0}" srcOrd="3" destOrd="0" presId="urn:microsoft.com/office/officeart/2005/8/layout/list1"/>
    <dgm:cxn modelId="{A3C50D99-64AF-493E-8750-7D8A693B2D19}" type="presParOf" srcId="{0F4B27B2-8ABF-4BDC-91DE-6330F793B9F5}" destId="{3F0AAC67-3FB9-4B3F-AEB2-76559AC8BCEB}" srcOrd="4" destOrd="0" presId="urn:microsoft.com/office/officeart/2005/8/layout/list1"/>
    <dgm:cxn modelId="{94F4D847-57E2-45C0-B5D3-EA701814368B}" type="presParOf" srcId="{3F0AAC67-3FB9-4B3F-AEB2-76559AC8BCEB}" destId="{A36FB204-6610-4348-AA4D-E92BFC3C0FA2}" srcOrd="0" destOrd="0" presId="urn:microsoft.com/office/officeart/2005/8/layout/list1"/>
    <dgm:cxn modelId="{B7ED1ADA-8352-4899-A52B-D078E819BBAC}" type="presParOf" srcId="{3F0AAC67-3FB9-4B3F-AEB2-76559AC8BCEB}" destId="{DF540662-2E68-46CF-8098-2968EDB37702}" srcOrd="1" destOrd="0" presId="urn:microsoft.com/office/officeart/2005/8/layout/list1"/>
    <dgm:cxn modelId="{7846CF9C-A7B6-4ADE-BC82-5CA7C4A91A4D}" type="presParOf" srcId="{0F4B27B2-8ABF-4BDC-91DE-6330F793B9F5}" destId="{624B84A1-0856-4E83-9E55-99E813405C79}" srcOrd="5" destOrd="0" presId="urn:microsoft.com/office/officeart/2005/8/layout/list1"/>
    <dgm:cxn modelId="{20642C59-2A0F-4E39-AE0F-CB7A9ECE80D2}" type="presParOf" srcId="{0F4B27B2-8ABF-4BDC-91DE-6330F793B9F5}" destId="{802790D4-82A9-4E22-8CE4-22635F8A24AC}" srcOrd="6" destOrd="0" presId="urn:microsoft.com/office/officeart/2005/8/layout/list1"/>
    <dgm:cxn modelId="{C5AADDD2-7A0D-4CFB-83ED-3011D331A134}" type="presParOf" srcId="{0F4B27B2-8ABF-4BDC-91DE-6330F793B9F5}" destId="{507FBF45-F93F-43B0-8C03-8B6CE907E64F}" srcOrd="7" destOrd="0" presId="urn:microsoft.com/office/officeart/2005/8/layout/list1"/>
    <dgm:cxn modelId="{40042642-DF60-4C3F-ACB6-886C9306CA37}" type="presParOf" srcId="{0F4B27B2-8ABF-4BDC-91DE-6330F793B9F5}" destId="{CA5542FC-2C64-40D3-ABCB-41F0F074BD46}" srcOrd="8" destOrd="0" presId="urn:microsoft.com/office/officeart/2005/8/layout/list1"/>
    <dgm:cxn modelId="{9042D7DC-8D0D-470A-A7DF-66038226BE2D}" type="presParOf" srcId="{CA5542FC-2C64-40D3-ABCB-41F0F074BD46}" destId="{57C61132-7B19-4A27-A1FB-F3008DB18290}" srcOrd="0" destOrd="0" presId="urn:microsoft.com/office/officeart/2005/8/layout/list1"/>
    <dgm:cxn modelId="{56A4B3A0-7DCA-4D24-A240-7BAB0F23354F}" type="presParOf" srcId="{CA5542FC-2C64-40D3-ABCB-41F0F074BD46}" destId="{9DF5F677-042E-4F07-BC71-0818192CA632}" srcOrd="1" destOrd="0" presId="urn:microsoft.com/office/officeart/2005/8/layout/list1"/>
    <dgm:cxn modelId="{EB5A7A55-A8E2-4168-897A-B4E0BAAC4E1A}" type="presParOf" srcId="{0F4B27B2-8ABF-4BDC-91DE-6330F793B9F5}" destId="{A43FF5F5-D206-423E-BBA6-DDEC5AB990C3}" srcOrd="9" destOrd="0" presId="urn:microsoft.com/office/officeart/2005/8/layout/list1"/>
    <dgm:cxn modelId="{83316017-6A1F-4C64-B4C7-2558AC717BEA}" type="presParOf" srcId="{0F4B27B2-8ABF-4BDC-91DE-6330F793B9F5}" destId="{A0477409-E982-4E86-A548-1D907396DFC2}" srcOrd="10" destOrd="0" presId="urn:microsoft.com/office/officeart/2005/8/layout/list1"/>
    <dgm:cxn modelId="{9D605966-B6EC-4327-B04A-9822A9962B93}" type="presParOf" srcId="{0F4B27B2-8ABF-4BDC-91DE-6330F793B9F5}" destId="{0AABD540-390F-4A3A-B766-CB2C151BD6CF}" srcOrd="11" destOrd="0" presId="urn:microsoft.com/office/officeart/2005/8/layout/list1"/>
    <dgm:cxn modelId="{A0D9F65F-13A5-48B2-A90C-5CA7EEEFF6E7}" type="presParOf" srcId="{0F4B27B2-8ABF-4BDC-91DE-6330F793B9F5}" destId="{DAE32D92-EBFF-446F-8A74-AB0D135C24A0}" srcOrd="12" destOrd="0" presId="urn:microsoft.com/office/officeart/2005/8/layout/list1"/>
    <dgm:cxn modelId="{34F02395-CD7F-47C3-8525-BE82E6B05DB1}" type="presParOf" srcId="{DAE32D92-EBFF-446F-8A74-AB0D135C24A0}" destId="{D77141F0-49BC-4768-8C48-8455BD886C47}" srcOrd="0" destOrd="0" presId="urn:microsoft.com/office/officeart/2005/8/layout/list1"/>
    <dgm:cxn modelId="{F645C876-1C9F-493A-922D-8162CE77AB4B}" type="presParOf" srcId="{DAE32D92-EBFF-446F-8A74-AB0D135C24A0}" destId="{566FAAAE-22F5-4949-951F-4134F8E08AC5}" srcOrd="1" destOrd="0" presId="urn:microsoft.com/office/officeart/2005/8/layout/list1"/>
    <dgm:cxn modelId="{A9DFB3BA-6CBE-4D62-985E-82106F94963C}" type="presParOf" srcId="{0F4B27B2-8ABF-4BDC-91DE-6330F793B9F5}" destId="{C00CEAA1-1CAC-44D5-A98D-5B58B3D3E983}" srcOrd="13" destOrd="0" presId="urn:microsoft.com/office/officeart/2005/8/layout/list1"/>
    <dgm:cxn modelId="{C88AEED0-CA5B-4A3C-913D-4CA1396B98C7}" type="presParOf" srcId="{0F4B27B2-8ABF-4BDC-91DE-6330F793B9F5}" destId="{4F358668-091F-401A-84AF-991E09A22AC3}" srcOrd="14" destOrd="0" presId="urn:microsoft.com/office/officeart/2005/8/layout/list1"/>
    <dgm:cxn modelId="{14058878-719C-4276-8540-F2604414B290}" type="presParOf" srcId="{0F4B27B2-8ABF-4BDC-91DE-6330F793B9F5}" destId="{64C47DD9-C029-49F1-9B33-24AF12A9BEDC}" srcOrd="15" destOrd="0" presId="urn:microsoft.com/office/officeart/2005/8/layout/list1"/>
    <dgm:cxn modelId="{8F4B3734-DED7-4241-BA04-A6C58E6CEEC4}" type="presParOf" srcId="{0F4B27B2-8ABF-4BDC-91DE-6330F793B9F5}" destId="{EC21A07A-72AF-4BDA-90CD-163477EE3DFC}" srcOrd="16" destOrd="0" presId="urn:microsoft.com/office/officeart/2005/8/layout/list1"/>
    <dgm:cxn modelId="{A7DC1031-C0FE-44E4-8BCA-4E912A9B8577}" type="presParOf" srcId="{EC21A07A-72AF-4BDA-90CD-163477EE3DFC}" destId="{09E4BC0C-29C0-4611-B228-A1528A78D970}" srcOrd="0" destOrd="0" presId="urn:microsoft.com/office/officeart/2005/8/layout/list1"/>
    <dgm:cxn modelId="{3EEAEEEB-E8ED-40EA-8B7C-151E9AEEA4EC}" type="presParOf" srcId="{EC21A07A-72AF-4BDA-90CD-163477EE3DFC}" destId="{88B7388E-DE3B-469A-9D9A-C69A85716A5A}" srcOrd="1" destOrd="0" presId="urn:microsoft.com/office/officeart/2005/8/layout/list1"/>
    <dgm:cxn modelId="{C77399FE-2D85-4998-A35B-E4AADBF5DD99}" type="presParOf" srcId="{0F4B27B2-8ABF-4BDC-91DE-6330F793B9F5}" destId="{4A408D2A-6B3A-42D1-BB55-35A00311B79D}" srcOrd="17" destOrd="0" presId="urn:microsoft.com/office/officeart/2005/8/layout/list1"/>
    <dgm:cxn modelId="{E0D8813A-87FA-4557-94B0-9011D7E9DB19}" type="presParOf" srcId="{0F4B27B2-8ABF-4BDC-91DE-6330F793B9F5}" destId="{6C87D9A5-F5E7-47B2-86A8-97F03FA93D45}" srcOrd="18" destOrd="0" presId="urn:microsoft.com/office/officeart/2005/8/layout/list1"/>
    <dgm:cxn modelId="{904C9982-3CB6-4F06-8165-AB2BC2BC85CA}" type="presParOf" srcId="{0F4B27B2-8ABF-4BDC-91DE-6330F793B9F5}" destId="{6C8CEF75-9DB6-43FB-B8C6-A34B0A758465}" srcOrd="19" destOrd="0" presId="urn:microsoft.com/office/officeart/2005/8/layout/list1"/>
    <dgm:cxn modelId="{9F67CE6C-52DE-4572-9EEA-9788EEBB9B67}" type="presParOf" srcId="{0F4B27B2-8ABF-4BDC-91DE-6330F793B9F5}" destId="{8EBFFBDF-9235-4D0B-9F59-58FC0C9DD832}" srcOrd="20" destOrd="0" presId="urn:microsoft.com/office/officeart/2005/8/layout/list1"/>
    <dgm:cxn modelId="{D7D7613A-C97F-4007-B565-84B8536FCAB6}" type="presParOf" srcId="{8EBFFBDF-9235-4D0B-9F59-58FC0C9DD832}" destId="{44534E9A-4131-4278-BFC1-75ACC0AB8C35}" srcOrd="0" destOrd="0" presId="urn:microsoft.com/office/officeart/2005/8/layout/list1"/>
    <dgm:cxn modelId="{E2C80551-6A8F-4495-B212-3111F82E6DB7}" type="presParOf" srcId="{8EBFFBDF-9235-4D0B-9F59-58FC0C9DD832}" destId="{2F5D3D8D-13E2-4BEE-9F54-7200187A1C09}" srcOrd="1" destOrd="0" presId="urn:microsoft.com/office/officeart/2005/8/layout/list1"/>
    <dgm:cxn modelId="{FD4BD1FB-8DB1-4981-B004-E2981C8D0829}" type="presParOf" srcId="{0F4B27B2-8ABF-4BDC-91DE-6330F793B9F5}" destId="{03337C06-EA40-4409-B480-6B21BFDCF96F}" srcOrd="21" destOrd="0" presId="urn:microsoft.com/office/officeart/2005/8/layout/list1"/>
    <dgm:cxn modelId="{CC215D53-3B3F-4317-8F28-D4705AD735DF}" type="presParOf" srcId="{0F4B27B2-8ABF-4BDC-91DE-6330F793B9F5}" destId="{FC732C07-F262-48B0-9B8C-BC9844108935}" srcOrd="22" destOrd="0" presId="urn:microsoft.com/office/officeart/2005/8/layout/list1"/>
    <dgm:cxn modelId="{52841EEA-BECC-4CD9-BE7A-5B10A77B0489}" type="presParOf" srcId="{0F4B27B2-8ABF-4BDC-91DE-6330F793B9F5}" destId="{80DEC2EF-805A-4391-B493-F807A46ACA40}" srcOrd="23" destOrd="0" presId="urn:microsoft.com/office/officeart/2005/8/layout/list1"/>
    <dgm:cxn modelId="{D94E7953-8774-4D54-90E0-8BFAD0C9DFAE}" type="presParOf" srcId="{0F4B27B2-8ABF-4BDC-91DE-6330F793B9F5}" destId="{C6CAAE90-B122-49ED-B1DC-67943847B39B}" srcOrd="24" destOrd="0" presId="urn:microsoft.com/office/officeart/2005/8/layout/list1"/>
    <dgm:cxn modelId="{4FB3BFBD-2B41-4BA0-96AE-64A37B06D0DE}" type="presParOf" srcId="{C6CAAE90-B122-49ED-B1DC-67943847B39B}" destId="{1F4312FB-82D8-418D-BFF2-C2019918CACF}" srcOrd="0" destOrd="0" presId="urn:microsoft.com/office/officeart/2005/8/layout/list1"/>
    <dgm:cxn modelId="{B6105BF7-EDDE-4A4B-98F7-BFAECCD8DB5C}" type="presParOf" srcId="{C6CAAE90-B122-49ED-B1DC-67943847B39B}" destId="{07E1DE72-BEAC-48F5-A827-044DFE5888BC}" srcOrd="1" destOrd="0" presId="urn:microsoft.com/office/officeart/2005/8/layout/list1"/>
    <dgm:cxn modelId="{BD729D1D-E10C-4A1D-8EA0-F13212FA9141}" type="presParOf" srcId="{0F4B27B2-8ABF-4BDC-91DE-6330F793B9F5}" destId="{DA163DDF-FB80-47E8-B4A0-69B28AE09A5F}" srcOrd="25" destOrd="0" presId="urn:microsoft.com/office/officeart/2005/8/layout/list1"/>
    <dgm:cxn modelId="{7ECD3A3A-FB59-48FF-A494-8D1078DFD2B4}" type="presParOf" srcId="{0F4B27B2-8ABF-4BDC-91DE-6330F793B9F5}" destId="{18F494D9-C5DC-4005-964E-F60D79DD7937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98DC3CF-498D-4ACA-9552-7144D241EFFB}" type="doc">
      <dgm:prSet loTypeId="urn:microsoft.com/office/officeart/2008/layout/LinedList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1923659-B605-405F-B3C0-F811A14A7593}">
      <dgm:prSet phldrT="[Текст]"/>
      <dgm:spPr/>
      <dgm:t>
        <a:bodyPr/>
        <a:lstStyle/>
        <a:p>
          <a:endParaRPr lang="ru-RU" dirty="0">
            <a:solidFill>
              <a:schemeClr val="accent1"/>
            </a:solidFill>
          </a:endParaRPr>
        </a:p>
      </dgm:t>
    </dgm:pt>
    <dgm:pt modelId="{493E8B8D-5AB6-430A-83F7-A3BBD3246C02}" type="parTrans" cxnId="{D42F44B3-9E4C-44EC-87A1-52FFFF59F601}">
      <dgm:prSet/>
      <dgm:spPr/>
      <dgm:t>
        <a:bodyPr/>
        <a:lstStyle/>
        <a:p>
          <a:endParaRPr lang="ru-RU"/>
        </a:p>
      </dgm:t>
    </dgm:pt>
    <dgm:pt modelId="{ABC058A7-09BE-4AC6-8E2B-2D954CCCD37A}" type="sibTrans" cxnId="{D42F44B3-9E4C-44EC-87A1-52FFFF59F601}">
      <dgm:prSet/>
      <dgm:spPr/>
      <dgm:t>
        <a:bodyPr/>
        <a:lstStyle/>
        <a:p>
          <a:endParaRPr lang="ru-RU"/>
        </a:p>
      </dgm:t>
    </dgm:pt>
    <dgm:pt modelId="{C0416998-0372-44EA-8BA3-333038F5CE31}">
      <dgm:prSet phldrT="[Текст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>
            <a:lnSpc>
              <a:spcPct val="80000"/>
            </a:lnSpc>
            <a:spcAft>
              <a:spcPts val="0"/>
            </a:spcAft>
          </a:pPr>
          <a:r>
            <a:rPr lang="ru-RU" sz="1200" b="1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При обращении к нотариусу ЗА удостоверением завещания, нотариус в соответствии со ст. 54 Основ обязан выяснить волю завещателя, направленную на определение судьбы имущества завещателя на день его смерти</a:t>
          </a:r>
          <a:endParaRPr lang="ru-RU" sz="1200" b="1" cap="all" spc="0" baseline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9F49C2D-131C-4501-B428-53BB8AF89939}" type="parTrans" cxnId="{BF50D158-4BF3-4EC0-A471-63A350983F12}">
      <dgm:prSet/>
      <dgm:spPr/>
      <dgm:t>
        <a:bodyPr/>
        <a:lstStyle/>
        <a:p>
          <a:endParaRPr lang="ru-RU"/>
        </a:p>
      </dgm:t>
    </dgm:pt>
    <dgm:pt modelId="{347E7F37-EE13-49DD-8D6D-32C1DD46EFF5}" type="sibTrans" cxnId="{BF50D158-4BF3-4EC0-A471-63A350983F12}">
      <dgm:prSet/>
      <dgm:spPr/>
      <dgm:t>
        <a:bodyPr/>
        <a:lstStyle/>
        <a:p>
          <a:endParaRPr lang="ru-RU"/>
        </a:p>
      </dgm:t>
    </dgm:pt>
    <dgm:pt modelId="{FD9F64A7-EA25-4F6B-8F79-B91078AB7C72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>
            <a:lnSpc>
              <a:spcPct val="80000"/>
            </a:lnSpc>
            <a:spcAft>
              <a:spcPts val="0"/>
            </a:spcAft>
          </a:pPr>
          <a:r>
            <a:rPr lang="ru-RU" sz="1200" b="1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Воля завещателя может быть выяснена в ходе личного общения нотариуса и завещателя</a:t>
          </a:r>
          <a:endParaRPr lang="ru-RU" sz="1200" b="1" cap="all" spc="0" baseline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72A962D-A6E9-4B58-BCED-B5837564DBEC}" type="parTrans" cxnId="{37502166-90F7-41D4-A261-461839501FB3}">
      <dgm:prSet/>
      <dgm:spPr/>
      <dgm:t>
        <a:bodyPr/>
        <a:lstStyle/>
        <a:p>
          <a:endParaRPr lang="ru-RU"/>
        </a:p>
      </dgm:t>
    </dgm:pt>
    <dgm:pt modelId="{FACCDA3A-BE45-4567-89E1-0AF595C24036}" type="sibTrans" cxnId="{37502166-90F7-41D4-A261-461839501FB3}">
      <dgm:prSet/>
      <dgm:spPr/>
      <dgm:t>
        <a:bodyPr/>
        <a:lstStyle/>
        <a:p>
          <a:endParaRPr lang="ru-RU"/>
        </a:p>
      </dgm:t>
    </dgm:pt>
    <dgm:pt modelId="{E949C2F2-EAB3-40AC-8F7F-DA650634C6D7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>
            <a:lnSpc>
              <a:spcPct val="80000"/>
            </a:lnSpc>
            <a:spcAft>
              <a:spcPts val="0"/>
            </a:spcAft>
          </a:pPr>
          <a:r>
            <a:rPr lang="ru-RU" sz="1200" b="1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 соответствии со ст. 16 Основ, нотариус разъясняет лицу, обратившемуся за удостоверением завещания правовые последствия совершения завещания, порядок совершения, отмены или изменения завещания с  тем, чтобы юридическая неосведомленность не могла быть использована им во вред</a:t>
          </a:r>
          <a:endParaRPr lang="ru-RU" sz="1200" b="1" cap="all" spc="0" baseline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4481183-A4F7-41EB-B911-6B754022636A}" type="parTrans" cxnId="{ECD58494-C66F-4530-90F6-F98C2077B362}">
      <dgm:prSet/>
      <dgm:spPr/>
      <dgm:t>
        <a:bodyPr/>
        <a:lstStyle/>
        <a:p>
          <a:endParaRPr lang="ru-RU"/>
        </a:p>
      </dgm:t>
    </dgm:pt>
    <dgm:pt modelId="{05815F55-0E48-4045-B3D4-C892E22C684F}" type="sibTrans" cxnId="{ECD58494-C66F-4530-90F6-F98C2077B362}">
      <dgm:prSet/>
      <dgm:spPr/>
      <dgm:t>
        <a:bodyPr/>
        <a:lstStyle/>
        <a:p>
          <a:endParaRPr lang="ru-RU"/>
        </a:p>
      </dgm:t>
    </dgm:pt>
    <dgm:pt modelId="{AF667EF1-CE94-45ED-8676-86CDCBC3C274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>
            <a:lnSpc>
              <a:spcPct val="80000"/>
            </a:lnSpc>
            <a:spcAft>
              <a:spcPts val="0"/>
            </a:spcAft>
          </a:pPr>
          <a:r>
            <a:rPr lang="ru-RU" sz="1200" b="1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НЕ ПОДЛЕЖИТ НОТАРИАЛЬНОМУ УДОСТОВЕРЕНИЮ ЗАВЕЩАНИЕ, СОДЕРЖАЩЕЕ И ВЫРАЖАЮЩЕЕ ВОЛЮ НЕСКОЛЬКИХ ЛИЦ, ТАК КАК ЭТО ПРОТИВОРЕЧИТ ДЕЙСТВУЮЩЕМУ ЗАКОНОДАТЕЛЬСТВУ  (П. 4 СТ. 1118 ГК РФ)</a:t>
          </a:r>
          <a:endParaRPr lang="ru-RU" sz="1200" b="1" cap="all" spc="0" baseline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850D394-82F0-4AEC-8FC0-92317E353EE9}" type="parTrans" cxnId="{77D60F06-18B0-448D-BFA4-EFB4D45EFDA3}">
      <dgm:prSet/>
      <dgm:spPr/>
      <dgm:t>
        <a:bodyPr/>
        <a:lstStyle/>
        <a:p>
          <a:endParaRPr lang="ru-RU"/>
        </a:p>
      </dgm:t>
    </dgm:pt>
    <dgm:pt modelId="{8EAAF99B-86BE-440C-A795-4AFC25AA64C1}" type="sibTrans" cxnId="{77D60F06-18B0-448D-BFA4-EFB4D45EFDA3}">
      <dgm:prSet/>
      <dgm:spPr/>
      <dgm:t>
        <a:bodyPr/>
        <a:lstStyle/>
        <a:p>
          <a:endParaRPr lang="ru-RU"/>
        </a:p>
      </dgm:t>
    </dgm:pt>
    <dgm:pt modelId="{E6AFB5BC-5284-4505-8B4D-0CA34A29124C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>
            <a:lnSpc>
              <a:spcPct val="80000"/>
            </a:lnSpc>
            <a:spcAft>
              <a:spcPts val="0"/>
            </a:spcAft>
          </a:pPr>
          <a:r>
            <a:rPr lang="ru-RU" sz="1200" b="1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ДЛЯ ОБЕСПЕЧЕНИЯ НАИБОЛЕЕ ПОЛНОГО ОСУЩЕСТВЛЕНИЯ ВОЛИ ЗАВЕЩАТЕЛЯ ТЕКСТ ЗАВЕЩАНИЯ ДОЛЖЕН ТОЧНО ВОСПРОИЗВОДИТЬ ВОЛЮ ЗАВЕЩАТЕЛЯ, А ПОЛОЖЕНИЯ ЗАВЕЩАНИЯ – ИЗЛАГАТЬСЯ ЯСНО И ОДНОЗНАЧНО, ИСКЛЮЧАЯ ВОЗМОЖНОСТЬ РАЗЛИЧНОГО ТОЛКОВАНИЯ ЗАВЕЩАНИЯ   (СТ. 1132 ГК РФ)</a:t>
          </a:r>
          <a:endParaRPr lang="ru-RU" sz="1200" b="1" cap="all" spc="0" baseline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43179F5E-1184-46B4-B521-E484E8AA593A}" type="parTrans" cxnId="{3AE582BA-7AF9-4FF5-AF18-E9D46229C968}">
      <dgm:prSet/>
      <dgm:spPr/>
      <dgm:t>
        <a:bodyPr/>
        <a:lstStyle/>
        <a:p>
          <a:endParaRPr lang="ru-RU"/>
        </a:p>
      </dgm:t>
    </dgm:pt>
    <dgm:pt modelId="{546C7A48-F071-488B-9AEC-04C80371574D}" type="sibTrans" cxnId="{3AE582BA-7AF9-4FF5-AF18-E9D46229C968}">
      <dgm:prSet/>
      <dgm:spPr/>
      <dgm:t>
        <a:bodyPr/>
        <a:lstStyle/>
        <a:p>
          <a:endParaRPr lang="ru-RU"/>
        </a:p>
      </dgm:t>
    </dgm:pt>
    <dgm:pt modelId="{ACB2F56D-7816-409D-98B6-EEC368BD8933}" type="pres">
      <dgm:prSet presAssocID="{598DC3CF-498D-4ACA-9552-7144D241EFF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210612B-477A-4A53-A134-496C55DCC7B6}" type="pres">
      <dgm:prSet presAssocID="{01923659-B605-405F-B3C0-F811A14A7593}" presName="thickLine" presStyleLbl="alignNode1" presStyleIdx="0" presStyleCnt="1"/>
      <dgm:spPr/>
    </dgm:pt>
    <dgm:pt modelId="{A646FBFE-F6F8-40C2-8A95-3FC74D6CE297}" type="pres">
      <dgm:prSet presAssocID="{01923659-B605-405F-B3C0-F811A14A7593}" presName="horz1" presStyleCnt="0"/>
      <dgm:spPr/>
    </dgm:pt>
    <dgm:pt modelId="{9758B8D5-1858-44E3-88D9-45C1F848944D}" type="pres">
      <dgm:prSet presAssocID="{01923659-B605-405F-B3C0-F811A14A7593}" presName="tx1" presStyleLbl="revTx" presStyleIdx="0" presStyleCnt="6" custScaleX="40351"/>
      <dgm:spPr/>
      <dgm:t>
        <a:bodyPr/>
        <a:lstStyle/>
        <a:p>
          <a:endParaRPr lang="ru-RU"/>
        </a:p>
      </dgm:t>
    </dgm:pt>
    <dgm:pt modelId="{4E763762-3DF6-4955-B371-F93B6F755521}" type="pres">
      <dgm:prSet presAssocID="{01923659-B605-405F-B3C0-F811A14A7593}" presName="vert1" presStyleCnt="0"/>
      <dgm:spPr/>
    </dgm:pt>
    <dgm:pt modelId="{C9D6B12F-74AE-4EB4-8E0A-ADFF1EA4BDC7}" type="pres">
      <dgm:prSet presAssocID="{C0416998-0372-44EA-8BA3-333038F5CE31}" presName="vertSpace2a" presStyleCnt="0"/>
      <dgm:spPr/>
    </dgm:pt>
    <dgm:pt modelId="{56D0E882-C1D2-41F9-9E67-C31FBE73CADC}" type="pres">
      <dgm:prSet presAssocID="{C0416998-0372-44EA-8BA3-333038F5CE31}" presName="horz2" presStyleCnt="0"/>
      <dgm:spPr/>
    </dgm:pt>
    <dgm:pt modelId="{6D261FB3-8559-4D48-9BF0-81D98FD08EDB}" type="pres">
      <dgm:prSet presAssocID="{C0416998-0372-44EA-8BA3-333038F5CE31}" presName="horzSpace2" presStyleCnt="0"/>
      <dgm:spPr/>
    </dgm:pt>
    <dgm:pt modelId="{6FF0DF02-3583-4190-9980-4F1A89670300}" type="pres">
      <dgm:prSet presAssocID="{C0416998-0372-44EA-8BA3-333038F5CE31}" presName="tx2" presStyleLbl="revTx" presStyleIdx="1" presStyleCnt="6" custScaleX="112515" custScaleY="86939"/>
      <dgm:spPr/>
      <dgm:t>
        <a:bodyPr/>
        <a:lstStyle/>
        <a:p>
          <a:endParaRPr lang="ru-RU"/>
        </a:p>
      </dgm:t>
    </dgm:pt>
    <dgm:pt modelId="{AB9005E9-E6B3-421A-8472-F9F230B89412}" type="pres">
      <dgm:prSet presAssocID="{C0416998-0372-44EA-8BA3-333038F5CE31}" presName="vert2" presStyleCnt="0"/>
      <dgm:spPr/>
    </dgm:pt>
    <dgm:pt modelId="{5B4AD6F6-291C-46B1-B0E5-9FABF7A2B55D}" type="pres">
      <dgm:prSet presAssocID="{C0416998-0372-44EA-8BA3-333038F5CE31}" presName="thinLine2b" presStyleLbl="callout" presStyleIdx="0" presStyleCnt="5"/>
      <dgm:spPr/>
    </dgm:pt>
    <dgm:pt modelId="{136EEAF7-9969-4359-B1D1-FACC72D93806}" type="pres">
      <dgm:prSet presAssocID="{C0416998-0372-44EA-8BA3-333038F5CE31}" presName="vertSpace2b" presStyleCnt="0"/>
      <dgm:spPr/>
    </dgm:pt>
    <dgm:pt modelId="{01580B85-CF9A-4957-8052-8489E1C9319B}" type="pres">
      <dgm:prSet presAssocID="{FD9F64A7-EA25-4F6B-8F79-B91078AB7C72}" presName="horz2" presStyleCnt="0"/>
      <dgm:spPr/>
    </dgm:pt>
    <dgm:pt modelId="{D2B9BAB7-730C-4497-A470-6318F3A3EE0B}" type="pres">
      <dgm:prSet presAssocID="{FD9F64A7-EA25-4F6B-8F79-B91078AB7C72}" presName="horzSpace2" presStyleCnt="0"/>
      <dgm:spPr/>
    </dgm:pt>
    <dgm:pt modelId="{2367CC0A-6D45-4F7C-A996-BB72C00ABFDC}" type="pres">
      <dgm:prSet presAssocID="{FD9F64A7-EA25-4F6B-8F79-B91078AB7C72}" presName="tx2" presStyleLbl="revTx" presStyleIdx="2" presStyleCnt="6" custScaleX="112515" custScaleY="48378"/>
      <dgm:spPr/>
      <dgm:t>
        <a:bodyPr/>
        <a:lstStyle/>
        <a:p>
          <a:endParaRPr lang="ru-RU"/>
        </a:p>
      </dgm:t>
    </dgm:pt>
    <dgm:pt modelId="{BD5972E7-FB9D-45A2-90B8-2517583443A7}" type="pres">
      <dgm:prSet presAssocID="{FD9F64A7-EA25-4F6B-8F79-B91078AB7C72}" presName="vert2" presStyleCnt="0"/>
      <dgm:spPr/>
    </dgm:pt>
    <dgm:pt modelId="{1B523D62-53A5-4DAF-AB64-4DF2E1EC6564}" type="pres">
      <dgm:prSet presAssocID="{FD9F64A7-EA25-4F6B-8F79-B91078AB7C72}" presName="thinLine2b" presStyleLbl="callout" presStyleIdx="1" presStyleCnt="5"/>
      <dgm:spPr/>
    </dgm:pt>
    <dgm:pt modelId="{B6D4E741-3CB0-4CE3-A51E-5F34E10F4C2D}" type="pres">
      <dgm:prSet presAssocID="{FD9F64A7-EA25-4F6B-8F79-B91078AB7C72}" presName="vertSpace2b" presStyleCnt="0"/>
      <dgm:spPr/>
    </dgm:pt>
    <dgm:pt modelId="{5AE89854-B947-4E88-9EF0-81D21F003983}" type="pres">
      <dgm:prSet presAssocID="{E949C2F2-EAB3-40AC-8F7F-DA650634C6D7}" presName="horz2" presStyleCnt="0"/>
      <dgm:spPr/>
    </dgm:pt>
    <dgm:pt modelId="{5D937ABF-DC69-4977-818D-98DC5BD26879}" type="pres">
      <dgm:prSet presAssocID="{E949C2F2-EAB3-40AC-8F7F-DA650634C6D7}" presName="horzSpace2" presStyleCnt="0"/>
      <dgm:spPr/>
    </dgm:pt>
    <dgm:pt modelId="{ACB06B13-52E0-4E78-852F-F176306DBFD4}" type="pres">
      <dgm:prSet presAssocID="{E949C2F2-EAB3-40AC-8F7F-DA650634C6D7}" presName="tx2" presStyleLbl="revTx" presStyleIdx="3" presStyleCnt="6" custScaleX="112515" custScaleY="101115"/>
      <dgm:spPr/>
      <dgm:t>
        <a:bodyPr/>
        <a:lstStyle/>
        <a:p>
          <a:endParaRPr lang="ru-RU"/>
        </a:p>
      </dgm:t>
    </dgm:pt>
    <dgm:pt modelId="{9EA22847-F322-4EF3-B20F-4D5FFB16480E}" type="pres">
      <dgm:prSet presAssocID="{E949C2F2-EAB3-40AC-8F7F-DA650634C6D7}" presName="vert2" presStyleCnt="0"/>
      <dgm:spPr/>
    </dgm:pt>
    <dgm:pt modelId="{E5A0CA20-82C5-4D5C-854D-8710DD773EC5}" type="pres">
      <dgm:prSet presAssocID="{E949C2F2-EAB3-40AC-8F7F-DA650634C6D7}" presName="thinLine2b" presStyleLbl="callout" presStyleIdx="2" presStyleCnt="5"/>
      <dgm:spPr/>
    </dgm:pt>
    <dgm:pt modelId="{2D3AD1A3-551F-4032-BA74-D7F71718D56A}" type="pres">
      <dgm:prSet presAssocID="{E949C2F2-EAB3-40AC-8F7F-DA650634C6D7}" presName="vertSpace2b" presStyleCnt="0"/>
      <dgm:spPr/>
    </dgm:pt>
    <dgm:pt modelId="{7EB2A477-47BF-4F38-8F2C-466DAA5B26B3}" type="pres">
      <dgm:prSet presAssocID="{AF667EF1-CE94-45ED-8676-86CDCBC3C274}" presName="horz2" presStyleCnt="0"/>
      <dgm:spPr/>
    </dgm:pt>
    <dgm:pt modelId="{93DA74DA-AA5E-41E0-9000-E0C66466045A}" type="pres">
      <dgm:prSet presAssocID="{AF667EF1-CE94-45ED-8676-86CDCBC3C274}" presName="horzSpace2" presStyleCnt="0"/>
      <dgm:spPr/>
    </dgm:pt>
    <dgm:pt modelId="{56C31170-13CE-4D77-8BC1-7D91F09B4058}" type="pres">
      <dgm:prSet presAssocID="{AF667EF1-CE94-45ED-8676-86CDCBC3C274}" presName="tx2" presStyleLbl="revTx" presStyleIdx="4" presStyleCnt="6" custScaleX="112515" custScaleY="76928"/>
      <dgm:spPr/>
      <dgm:t>
        <a:bodyPr/>
        <a:lstStyle/>
        <a:p>
          <a:endParaRPr lang="ru-RU"/>
        </a:p>
      </dgm:t>
    </dgm:pt>
    <dgm:pt modelId="{2CD6F4D5-5FE8-49D7-95B8-5200A1A25C3E}" type="pres">
      <dgm:prSet presAssocID="{AF667EF1-CE94-45ED-8676-86CDCBC3C274}" presName="vert2" presStyleCnt="0"/>
      <dgm:spPr/>
    </dgm:pt>
    <dgm:pt modelId="{D0CD8262-17A0-4894-B723-77682D763344}" type="pres">
      <dgm:prSet presAssocID="{AF667EF1-CE94-45ED-8676-86CDCBC3C274}" presName="thinLine2b" presStyleLbl="callout" presStyleIdx="3" presStyleCnt="5"/>
      <dgm:spPr/>
    </dgm:pt>
    <dgm:pt modelId="{6F68F229-26D2-4C82-9079-7F1DF2154E76}" type="pres">
      <dgm:prSet presAssocID="{AF667EF1-CE94-45ED-8676-86CDCBC3C274}" presName="vertSpace2b" presStyleCnt="0"/>
      <dgm:spPr/>
    </dgm:pt>
    <dgm:pt modelId="{8176FCC1-A994-44D0-B379-08D7AA8DE3E8}" type="pres">
      <dgm:prSet presAssocID="{E6AFB5BC-5284-4505-8B4D-0CA34A29124C}" presName="horz2" presStyleCnt="0"/>
      <dgm:spPr/>
    </dgm:pt>
    <dgm:pt modelId="{CA39D224-CAFC-4054-A00F-3941E3501107}" type="pres">
      <dgm:prSet presAssocID="{E6AFB5BC-5284-4505-8B4D-0CA34A29124C}" presName="horzSpace2" presStyleCnt="0"/>
      <dgm:spPr/>
    </dgm:pt>
    <dgm:pt modelId="{1C80C7FD-8BAF-496C-A2FE-809BD61295EC}" type="pres">
      <dgm:prSet presAssocID="{E6AFB5BC-5284-4505-8B4D-0CA34A29124C}" presName="tx2" presStyleLbl="revTx" presStyleIdx="5" presStyleCnt="6" custScaleX="112515" custScaleY="67468" custLinFactNeighborY="-7955"/>
      <dgm:spPr/>
      <dgm:t>
        <a:bodyPr/>
        <a:lstStyle/>
        <a:p>
          <a:endParaRPr lang="ru-RU"/>
        </a:p>
      </dgm:t>
    </dgm:pt>
    <dgm:pt modelId="{D4BDF780-8F82-4E53-8DCB-E8B6AD9C8D9C}" type="pres">
      <dgm:prSet presAssocID="{E6AFB5BC-5284-4505-8B4D-0CA34A29124C}" presName="vert2" presStyleCnt="0"/>
      <dgm:spPr/>
    </dgm:pt>
    <dgm:pt modelId="{7570A9FD-7C57-41C0-96A1-B9864FE35D05}" type="pres">
      <dgm:prSet presAssocID="{E6AFB5BC-5284-4505-8B4D-0CA34A29124C}" presName="thinLine2b" presStyleLbl="callout" presStyleIdx="4" presStyleCnt="5" custLinFactY="200000" custLinFactNeighborX="-1316" custLinFactNeighborY="277168"/>
      <dgm:spPr/>
    </dgm:pt>
    <dgm:pt modelId="{905D89DF-4E05-4BC0-B005-A894E70EA4FF}" type="pres">
      <dgm:prSet presAssocID="{E6AFB5BC-5284-4505-8B4D-0CA34A29124C}" presName="vertSpace2b" presStyleCnt="0"/>
      <dgm:spPr/>
    </dgm:pt>
  </dgm:ptLst>
  <dgm:cxnLst>
    <dgm:cxn modelId="{37502166-90F7-41D4-A261-461839501FB3}" srcId="{01923659-B605-405F-B3C0-F811A14A7593}" destId="{FD9F64A7-EA25-4F6B-8F79-B91078AB7C72}" srcOrd="1" destOrd="0" parTransId="{D72A962D-A6E9-4B58-BCED-B5837564DBEC}" sibTransId="{FACCDA3A-BE45-4567-89E1-0AF595C24036}"/>
    <dgm:cxn modelId="{BF50D158-4BF3-4EC0-A471-63A350983F12}" srcId="{01923659-B605-405F-B3C0-F811A14A7593}" destId="{C0416998-0372-44EA-8BA3-333038F5CE31}" srcOrd="0" destOrd="0" parTransId="{29F49C2D-131C-4501-B428-53BB8AF89939}" sibTransId="{347E7F37-EE13-49DD-8D6D-32C1DD46EFF5}"/>
    <dgm:cxn modelId="{ECD58494-C66F-4530-90F6-F98C2077B362}" srcId="{01923659-B605-405F-B3C0-F811A14A7593}" destId="{E949C2F2-EAB3-40AC-8F7F-DA650634C6D7}" srcOrd="2" destOrd="0" parTransId="{34481183-A4F7-41EB-B911-6B754022636A}" sibTransId="{05815F55-0E48-4045-B3D4-C892E22C684F}"/>
    <dgm:cxn modelId="{2265B3D1-E629-4C9F-8118-50B2929C22FC}" type="presOf" srcId="{FD9F64A7-EA25-4F6B-8F79-B91078AB7C72}" destId="{2367CC0A-6D45-4F7C-A996-BB72C00ABFDC}" srcOrd="0" destOrd="0" presId="urn:microsoft.com/office/officeart/2008/layout/LinedList"/>
    <dgm:cxn modelId="{EDFBB6C4-118D-4497-8C96-35976D8DCACC}" type="presOf" srcId="{E949C2F2-EAB3-40AC-8F7F-DA650634C6D7}" destId="{ACB06B13-52E0-4E78-852F-F176306DBFD4}" srcOrd="0" destOrd="0" presId="urn:microsoft.com/office/officeart/2008/layout/LinedList"/>
    <dgm:cxn modelId="{8AB5665B-8FE5-4CC1-8236-D76019BA7D21}" type="presOf" srcId="{C0416998-0372-44EA-8BA3-333038F5CE31}" destId="{6FF0DF02-3583-4190-9980-4F1A89670300}" srcOrd="0" destOrd="0" presId="urn:microsoft.com/office/officeart/2008/layout/LinedList"/>
    <dgm:cxn modelId="{5ABB900D-5FB8-422F-A989-C41941CEAA24}" type="presOf" srcId="{AF667EF1-CE94-45ED-8676-86CDCBC3C274}" destId="{56C31170-13CE-4D77-8BC1-7D91F09B4058}" srcOrd="0" destOrd="0" presId="urn:microsoft.com/office/officeart/2008/layout/LinedList"/>
    <dgm:cxn modelId="{5B206DF2-1F4E-442E-A660-5ECCDA4B982F}" type="presOf" srcId="{E6AFB5BC-5284-4505-8B4D-0CA34A29124C}" destId="{1C80C7FD-8BAF-496C-A2FE-809BD61295EC}" srcOrd="0" destOrd="0" presId="urn:microsoft.com/office/officeart/2008/layout/LinedList"/>
    <dgm:cxn modelId="{15640BC9-EF32-4F72-99B5-8FD6BFCDB755}" type="presOf" srcId="{01923659-B605-405F-B3C0-F811A14A7593}" destId="{9758B8D5-1858-44E3-88D9-45C1F848944D}" srcOrd="0" destOrd="0" presId="urn:microsoft.com/office/officeart/2008/layout/LinedList"/>
    <dgm:cxn modelId="{77D60F06-18B0-448D-BFA4-EFB4D45EFDA3}" srcId="{01923659-B605-405F-B3C0-F811A14A7593}" destId="{AF667EF1-CE94-45ED-8676-86CDCBC3C274}" srcOrd="3" destOrd="0" parTransId="{E850D394-82F0-4AEC-8FC0-92317E353EE9}" sibTransId="{8EAAF99B-86BE-440C-A795-4AFC25AA64C1}"/>
    <dgm:cxn modelId="{3AE582BA-7AF9-4FF5-AF18-E9D46229C968}" srcId="{01923659-B605-405F-B3C0-F811A14A7593}" destId="{E6AFB5BC-5284-4505-8B4D-0CA34A29124C}" srcOrd="4" destOrd="0" parTransId="{43179F5E-1184-46B4-B521-E484E8AA593A}" sibTransId="{546C7A48-F071-488B-9AEC-04C80371574D}"/>
    <dgm:cxn modelId="{A17A8AD2-49FB-4D59-B42A-574E78976105}" type="presOf" srcId="{598DC3CF-498D-4ACA-9552-7144D241EFFB}" destId="{ACB2F56D-7816-409D-98B6-EEC368BD8933}" srcOrd="0" destOrd="0" presId="urn:microsoft.com/office/officeart/2008/layout/LinedList"/>
    <dgm:cxn modelId="{D42F44B3-9E4C-44EC-87A1-52FFFF59F601}" srcId="{598DC3CF-498D-4ACA-9552-7144D241EFFB}" destId="{01923659-B605-405F-B3C0-F811A14A7593}" srcOrd="0" destOrd="0" parTransId="{493E8B8D-5AB6-430A-83F7-A3BBD3246C02}" sibTransId="{ABC058A7-09BE-4AC6-8E2B-2D954CCCD37A}"/>
    <dgm:cxn modelId="{1A72EEF4-3173-4A2C-8400-EEC9CF259B72}" type="presParOf" srcId="{ACB2F56D-7816-409D-98B6-EEC368BD8933}" destId="{F210612B-477A-4A53-A134-496C55DCC7B6}" srcOrd="0" destOrd="0" presId="urn:microsoft.com/office/officeart/2008/layout/LinedList"/>
    <dgm:cxn modelId="{F0B988BB-AB03-4381-BB7A-B04A654F7493}" type="presParOf" srcId="{ACB2F56D-7816-409D-98B6-EEC368BD8933}" destId="{A646FBFE-F6F8-40C2-8A95-3FC74D6CE297}" srcOrd="1" destOrd="0" presId="urn:microsoft.com/office/officeart/2008/layout/LinedList"/>
    <dgm:cxn modelId="{B4A4FB78-9B80-45A8-9A75-2DB71EBCDB19}" type="presParOf" srcId="{A646FBFE-F6F8-40C2-8A95-3FC74D6CE297}" destId="{9758B8D5-1858-44E3-88D9-45C1F848944D}" srcOrd="0" destOrd="0" presId="urn:microsoft.com/office/officeart/2008/layout/LinedList"/>
    <dgm:cxn modelId="{BDC64773-2FBF-42B4-A1F7-198B413380FB}" type="presParOf" srcId="{A646FBFE-F6F8-40C2-8A95-3FC74D6CE297}" destId="{4E763762-3DF6-4955-B371-F93B6F755521}" srcOrd="1" destOrd="0" presId="urn:microsoft.com/office/officeart/2008/layout/LinedList"/>
    <dgm:cxn modelId="{40FE932B-6AB4-48AB-B1DA-95CA71B8544E}" type="presParOf" srcId="{4E763762-3DF6-4955-B371-F93B6F755521}" destId="{C9D6B12F-74AE-4EB4-8E0A-ADFF1EA4BDC7}" srcOrd="0" destOrd="0" presId="urn:microsoft.com/office/officeart/2008/layout/LinedList"/>
    <dgm:cxn modelId="{427BCCAA-AC30-417D-906E-91D3EB951141}" type="presParOf" srcId="{4E763762-3DF6-4955-B371-F93B6F755521}" destId="{56D0E882-C1D2-41F9-9E67-C31FBE73CADC}" srcOrd="1" destOrd="0" presId="urn:microsoft.com/office/officeart/2008/layout/LinedList"/>
    <dgm:cxn modelId="{DD339AF4-3FD5-424E-AA61-E7CDE858EEEB}" type="presParOf" srcId="{56D0E882-C1D2-41F9-9E67-C31FBE73CADC}" destId="{6D261FB3-8559-4D48-9BF0-81D98FD08EDB}" srcOrd="0" destOrd="0" presId="urn:microsoft.com/office/officeart/2008/layout/LinedList"/>
    <dgm:cxn modelId="{7AEA0BF1-8D2D-4CCE-8CF2-D73E3904A3E8}" type="presParOf" srcId="{56D0E882-C1D2-41F9-9E67-C31FBE73CADC}" destId="{6FF0DF02-3583-4190-9980-4F1A89670300}" srcOrd="1" destOrd="0" presId="urn:microsoft.com/office/officeart/2008/layout/LinedList"/>
    <dgm:cxn modelId="{99081364-6FAF-4D91-B9F7-01098ECAF52F}" type="presParOf" srcId="{56D0E882-C1D2-41F9-9E67-C31FBE73CADC}" destId="{AB9005E9-E6B3-421A-8472-F9F230B89412}" srcOrd="2" destOrd="0" presId="urn:microsoft.com/office/officeart/2008/layout/LinedList"/>
    <dgm:cxn modelId="{5DE55D93-278A-4DF4-926C-C2826C7EB0BB}" type="presParOf" srcId="{4E763762-3DF6-4955-B371-F93B6F755521}" destId="{5B4AD6F6-291C-46B1-B0E5-9FABF7A2B55D}" srcOrd="2" destOrd="0" presId="urn:microsoft.com/office/officeart/2008/layout/LinedList"/>
    <dgm:cxn modelId="{BC7BD57F-F001-4D8B-B420-3343DDD1A972}" type="presParOf" srcId="{4E763762-3DF6-4955-B371-F93B6F755521}" destId="{136EEAF7-9969-4359-B1D1-FACC72D93806}" srcOrd="3" destOrd="0" presId="urn:microsoft.com/office/officeart/2008/layout/LinedList"/>
    <dgm:cxn modelId="{5484EFAA-79B0-4FFE-9346-D6247CAFAEAF}" type="presParOf" srcId="{4E763762-3DF6-4955-B371-F93B6F755521}" destId="{01580B85-CF9A-4957-8052-8489E1C9319B}" srcOrd="4" destOrd="0" presId="urn:microsoft.com/office/officeart/2008/layout/LinedList"/>
    <dgm:cxn modelId="{A0DE9533-DEB2-4B5B-8DA4-8203FAEE5F07}" type="presParOf" srcId="{01580B85-CF9A-4957-8052-8489E1C9319B}" destId="{D2B9BAB7-730C-4497-A470-6318F3A3EE0B}" srcOrd="0" destOrd="0" presId="urn:microsoft.com/office/officeart/2008/layout/LinedList"/>
    <dgm:cxn modelId="{6D4BC1E0-0B91-4B9D-ACBB-D1AC9F46CD95}" type="presParOf" srcId="{01580B85-CF9A-4957-8052-8489E1C9319B}" destId="{2367CC0A-6D45-4F7C-A996-BB72C00ABFDC}" srcOrd="1" destOrd="0" presId="urn:microsoft.com/office/officeart/2008/layout/LinedList"/>
    <dgm:cxn modelId="{EDAEDEC5-DED1-426A-9EDF-49C481E1031E}" type="presParOf" srcId="{01580B85-CF9A-4957-8052-8489E1C9319B}" destId="{BD5972E7-FB9D-45A2-90B8-2517583443A7}" srcOrd="2" destOrd="0" presId="urn:microsoft.com/office/officeart/2008/layout/LinedList"/>
    <dgm:cxn modelId="{49255254-1B2F-4C2B-B4A1-B4D2A20532E4}" type="presParOf" srcId="{4E763762-3DF6-4955-B371-F93B6F755521}" destId="{1B523D62-53A5-4DAF-AB64-4DF2E1EC6564}" srcOrd="5" destOrd="0" presId="urn:microsoft.com/office/officeart/2008/layout/LinedList"/>
    <dgm:cxn modelId="{FC14D7AC-B2C4-4CA3-A5C0-DC13341AC1D2}" type="presParOf" srcId="{4E763762-3DF6-4955-B371-F93B6F755521}" destId="{B6D4E741-3CB0-4CE3-A51E-5F34E10F4C2D}" srcOrd="6" destOrd="0" presId="urn:microsoft.com/office/officeart/2008/layout/LinedList"/>
    <dgm:cxn modelId="{BE3B06AA-6687-49EC-A68C-C8ED9E38B599}" type="presParOf" srcId="{4E763762-3DF6-4955-B371-F93B6F755521}" destId="{5AE89854-B947-4E88-9EF0-81D21F003983}" srcOrd="7" destOrd="0" presId="urn:microsoft.com/office/officeart/2008/layout/LinedList"/>
    <dgm:cxn modelId="{3DAA52B2-2252-4BAD-87A9-9A291E9CC30F}" type="presParOf" srcId="{5AE89854-B947-4E88-9EF0-81D21F003983}" destId="{5D937ABF-DC69-4977-818D-98DC5BD26879}" srcOrd="0" destOrd="0" presId="urn:microsoft.com/office/officeart/2008/layout/LinedList"/>
    <dgm:cxn modelId="{E26CA7F5-BC4D-40B2-8EF1-7DC15F49B842}" type="presParOf" srcId="{5AE89854-B947-4E88-9EF0-81D21F003983}" destId="{ACB06B13-52E0-4E78-852F-F176306DBFD4}" srcOrd="1" destOrd="0" presId="urn:microsoft.com/office/officeart/2008/layout/LinedList"/>
    <dgm:cxn modelId="{08234E12-1866-4734-89C3-3FAB20020D76}" type="presParOf" srcId="{5AE89854-B947-4E88-9EF0-81D21F003983}" destId="{9EA22847-F322-4EF3-B20F-4D5FFB16480E}" srcOrd="2" destOrd="0" presId="urn:microsoft.com/office/officeart/2008/layout/LinedList"/>
    <dgm:cxn modelId="{3C277CE4-FDB9-438C-A4DD-217AA3AB82F5}" type="presParOf" srcId="{4E763762-3DF6-4955-B371-F93B6F755521}" destId="{E5A0CA20-82C5-4D5C-854D-8710DD773EC5}" srcOrd="8" destOrd="0" presId="urn:microsoft.com/office/officeart/2008/layout/LinedList"/>
    <dgm:cxn modelId="{D7D420E0-84B4-4C44-91C6-A835C8480F33}" type="presParOf" srcId="{4E763762-3DF6-4955-B371-F93B6F755521}" destId="{2D3AD1A3-551F-4032-BA74-D7F71718D56A}" srcOrd="9" destOrd="0" presId="urn:microsoft.com/office/officeart/2008/layout/LinedList"/>
    <dgm:cxn modelId="{1F1C52D8-543E-4266-84D4-208E76C34BE3}" type="presParOf" srcId="{4E763762-3DF6-4955-B371-F93B6F755521}" destId="{7EB2A477-47BF-4F38-8F2C-466DAA5B26B3}" srcOrd="10" destOrd="0" presId="urn:microsoft.com/office/officeart/2008/layout/LinedList"/>
    <dgm:cxn modelId="{771BF4C6-D088-4306-A8CE-79BA52BDA41C}" type="presParOf" srcId="{7EB2A477-47BF-4F38-8F2C-466DAA5B26B3}" destId="{93DA74DA-AA5E-41E0-9000-E0C66466045A}" srcOrd="0" destOrd="0" presId="urn:microsoft.com/office/officeart/2008/layout/LinedList"/>
    <dgm:cxn modelId="{1CD6D9F5-49DF-4B2E-ACC8-93E94BB9A834}" type="presParOf" srcId="{7EB2A477-47BF-4F38-8F2C-466DAA5B26B3}" destId="{56C31170-13CE-4D77-8BC1-7D91F09B4058}" srcOrd="1" destOrd="0" presId="urn:microsoft.com/office/officeart/2008/layout/LinedList"/>
    <dgm:cxn modelId="{E821CD0E-26DD-45B8-BC7C-613BEA89B9E1}" type="presParOf" srcId="{7EB2A477-47BF-4F38-8F2C-466DAA5B26B3}" destId="{2CD6F4D5-5FE8-49D7-95B8-5200A1A25C3E}" srcOrd="2" destOrd="0" presId="urn:microsoft.com/office/officeart/2008/layout/LinedList"/>
    <dgm:cxn modelId="{658947DD-2FBE-43B0-845A-BC351686681B}" type="presParOf" srcId="{4E763762-3DF6-4955-B371-F93B6F755521}" destId="{D0CD8262-17A0-4894-B723-77682D763344}" srcOrd="11" destOrd="0" presId="urn:microsoft.com/office/officeart/2008/layout/LinedList"/>
    <dgm:cxn modelId="{DBE5AFD5-23D1-4D25-91AD-A0FAA70E8FC3}" type="presParOf" srcId="{4E763762-3DF6-4955-B371-F93B6F755521}" destId="{6F68F229-26D2-4C82-9079-7F1DF2154E76}" srcOrd="12" destOrd="0" presId="urn:microsoft.com/office/officeart/2008/layout/LinedList"/>
    <dgm:cxn modelId="{1518BFCC-BED1-47E0-A258-2CC69990323C}" type="presParOf" srcId="{4E763762-3DF6-4955-B371-F93B6F755521}" destId="{8176FCC1-A994-44D0-B379-08D7AA8DE3E8}" srcOrd="13" destOrd="0" presId="urn:microsoft.com/office/officeart/2008/layout/LinedList"/>
    <dgm:cxn modelId="{CDDC1EA2-2DE0-455E-A8CA-795486931250}" type="presParOf" srcId="{8176FCC1-A994-44D0-B379-08D7AA8DE3E8}" destId="{CA39D224-CAFC-4054-A00F-3941E3501107}" srcOrd="0" destOrd="0" presId="urn:microsoft.com/office/officeart/2008/layout/LinedList"/>
    <dgm:cxn modelId="{A69902B4-85B8-488C-8536-B64AD58877F7}" type="presParOf" srcId="{8176FCC1-A994-44D0-B379-08D7AA8DE3E8}" destId="{1C80C7FD-8BAF-496C-A2FE-809BD61295EC}" srcOrd="1" destOrd="0" presId="urn:microsoft.com/office/officeart/2008/layout/LinedList"/>
    <dgm:cxn modelId="{3C5A4569-411D-4721-97F1-8D645ADF87CB}" type="presParOf" srcId="{8176FCC1-A994-44D0-B379-08D7AA8DE3E8}" destId="{D4BDF780-8F82-4E53-8DCB-E8B6AD9C8D9C}" srcOrd="2" destOrd="0" presId="urn:microsoft.com/office/officeart/2008/layout/LinedList"/>
    <dgm:cxn modelId="{2AEBB168-3E99-4334-ACAE-22EBB2C06A84}" type="presParOf" srcId="{4E763762-3DF6-4955-B371-F93B6F755521}" destId="{7570A9FD-7C57-41C0-96A1-B9864FE35D05}" srcOrd="14" destOrd="0" presId="urn:microsoft.com/office/officeart/2008/layout/LinedList"/>
    <dgm:cxn modelId="{5B538F2A-416C-4084-B1AB-5E8DC70D56B9}" type="presParOf" srcId="{4E763762-3DF6-4955-B371-F93B6F755521}" destId="{905D89DF-4E05-4BC0-B005-A894E70EA4FF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98DC3CF-498D-4ACA-9552-7144D241EFFB}" type="doc">
      <dgm:prSet loTypeId="urn:microsoft.com/office/officeart/2008/layout/LinedList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1923659-B605-405F-B3C0-F811A14A7593}">
      <dgm:prSet phldrT="[Текст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ru-RU" sz="6000" b="1" cap="all" spc="0" baseline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</a:endParaRPr>
        </a:p>
      </dgm:t>
    </dgm:pt>
    <dgm:pt modelId="{493E8B8D-5AB6-430A-83F7-A3BBD3246C02}" type="parTrans" cxnId="{D42F44B3-9E4C-44EC-87A1-52FFFF59F601}">
      <dgm:prSet/>
      <dgm:spPr/>
      <dgm:t>
        <a:bodyPr/>
        <a:lstStyle/>
        <a:p>
          <a:endParaRPr lang="ru-RU"/>
        </a:p>
      </dgm:t>
    </dgm:pt>
    <dgm:pt modelId="{ABC058A7-09BE-4AC6-8E2B-2D954CCCD37A}" type="sibTrans" cxnId="{D42F44B3-9E4C-44EC-87A1-52FFFF59F601}">
      <dgm:prSet/>
      <dgm:spPr/>
      <dgm:t>
        <a:bodyPr/>
        <a:lstStyle/>
        <a:p>
          <a:endParaRPr lang="ru-RU"/>
        </a:p>
      </dgm:t>
    </dgm:pt>
    <dgm:pt modelId="{C0416998-0372-44EA-8BA3-333038F5CE31}">
      <dgm:prSet phldrT="[Текст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/>
          <a:r>
            <a:rPr lang="ru-RU" sz="1200" b="1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Если завещание записано со слов завещателя нотариусом, его текст до подписания должен быть полностью прочитан завещателем в присутствии нотариуса</a:t>
          </a:r>
          <a:endParaRPr lang="ru-RU" sz="1200" b="1" cap="all" spc="0" baseline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9F49C2D-131C-4501-B428-53BB8AF89939}" type="parTrans" cxnId="{BF50D158-4BF3-4EC0-A471-63A350983F12}">
      <dgm:prSet/>
      <dgm:spPr/>
      <dgm:t>
        <a:bodyPr/>
        <a:lstStyle/>
        <a:p>
          <a:endParaRPr lang="ru-RU"/>
        </a:p>
      </dgm:t>
    </dgm:pt>
    <dgm:pt modelId="{347E7F37-EE13-49DD-8D6D-32C1DD46EFF5}" type="sibTrans" cxnId="{BF50D158-4BF3-4EC0-A471-63A350983F12}">
      <dgm:prSet/>
      <dgm:spPr/>
      <dgm:t>
        <a:bodyPr/>
        <a:lstStyle/>
        <a:p>
          <a:endParaRPr lang="ru-RU"/>
        </a:p>
      </dgm:t>
    </dgm:pt>
    <dgm:pt modelId="{39CD4B86-9155-4AAD-9D41-8AC21726B6CC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/>
          <a:r>
            <a:rPr lang="ru-RU" sz="1200" b="1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 случае, когда завещатель по тем или иным причинам не в состоянии прочитать завещание лично, текст завещания оглашается для завещателя нотариусом, о чем на завещании делается соответствующая надпись с указанием причин, по которым завещатель не смог лично прочитать завещание</a:t>
          </a:r>
          <a:endParaRPr lang="ru-RU" sz="1200" b="1" cap="all" spc="0" baseline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B6CDABE-2484-499F-95BD-0E14C9FA8A91}" type="parTrans" cxnId="{EC4A18E4-A55C-470B-B6FB-9D0C7ED012FB}">
      <dgm:prSet/>
      <dgm:spPr/>
      <dgm:t>
        <a:bodyPr/>
        <a:lstStyle/>
        <a:p>
          <a:endParaRPr lang="ru-RU"/>
        </a:p>
      </dgm:t>
    </dgm:pt>
    <dgm:pt modelId="{AFFB57D7-333C-485C-820C-47E4DA265EBF}" type="sibTrans" cxnId="{EC4A18E4-A55C-470B-B6FB-9D0C7ED012FB}">
      <dgm:prSet/>
      <dgm:spPr/>
      <dgm:t>
        <a:bodyPr/>
        <a:lstStyle/>
        <a:p>
          <a:endParaRPr lang="ru-RU"/>
        </a:p>
      </dgm:t>
    </dgm:pt>
    <dgm:pt modelId="{08A562E7-D437-4527-8AAE-B5E4FD6DF498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/>
          <a:r>
            <a:rPr lang="ru-RU" sz="1200" b="1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Составленное завещание должно отвечать требованиям, предъявляемым к нотариально оформляемому документу, установленным ст. 45.1 Основ</a:t>
          </a:r>
          <a:endParaRPr lang="ru-RU" sz="1200" b="1" cap="all" spc="0" baseline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40F3F5E-3856-471F-BB7E-A13FD08A36AD}" type="parTrans" cxnId="{A7C553F4-6DCA-457D-B1A9-D260EB7467DE}">
      <dgm:prSet/>
      <dgm:spPr/>
      <dgm:t>
        <a:bodyPr/>
        <a:lstStyle/>
        <a:p>
          <a:endParaRPr lang="ru-RU"/>
        </a:p>
      </dgm:t>
    </dgm:pt>
    <dgm:pt modelId="{15602012-6B02-4B48-B5C1-2630A08165B7}" type="sibTrans" cxnId="{A7C553F4-6DCA-457D-B1A9-D260EB7467DE}">
      <dgm:prSet/>
      <dgm:spPr/>
      <dgm:t>
        <a:bodyPr/>
        <a:lstStyle/>
        <a:p>
          <a:endParaRPr lang="ru-RU"/>
        </a:p>
      </dgm:t>
    </dgm:pt>
    <dgm:pt modelId="{01C775BC-CCB8-471E-BE42-404A7B459835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/>
          <a:r>
            <a:rPr lang="ru-RU" sz="1200" b="1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Приписки, поправки, иные исправления, вносимые в завещание, оговариваются и подтверждаются подписью лица (лиц), подписавшего(их) завещание, а также в конце удостоверительной надписи подписью нотариуса  с приложением его печати</a:t>
          </a:r>
          <a:endParaRPr lang="ru-RU" sz="1200" b="1" cap="all" spc="0" baseline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398BAF3-537A-46A0-9AC0-31A5C8165AA6}" type="parTrans" cxnId="{623F5288-2401-4F48-B76A-DDDF81D91B63}">
      <dgm:prSet/>
      <dgm:spPr/>
      <dgm:t>
        <a:bodyPr/>
        <a:lstStyle/>
        <a:p>
          <a:endParaRPr lang="ru-RU"/>
        </a:p>
      </dgm:t>
    </dgm:pt>
    <dgm:pt modelId="{0D1156A0-897C-475C-BFAC-D8A7B9626406}" type="sibTrans" cxnId="{623F5288-2401-4F48-B76A-DDDF81D91B63}">
      <dgm:prSet/>
      <dgm:spPr/>
      <dgm:t>
        <a:bodyPr/>
        <a:lstStyle/>
        <a:p>
          <a:endParaRPr lang="ru-RU"/>
        </a:p>
      </dgm:t>
    </dgm:pt>
    <dgm:pt modelId="{ACB2F56D-7816-409D-98B6-EEC368BD8933}" type="pres">
      <dgm:prSet presAssocID="{598DC3CF-498D-4ACA-9552-7144D241EFF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210612B-477A-4A53-A134-496C55DCC7B6}" type="pres">
      <dgm:prSet presAssocID="{01923659-B605-405F-B3C0-F811A14A7593}" presName="thickLine" presStyleLbl="alignNode1" presStyleIdx="0" presStyleCnt="1"/>
      <dgm:spPr/>
    </dgm:pt>
    <dgm:pt modelId="{A646FBFE-F6F8-40C2-8A95-3FC74D6CE297}" type="pres">
      <dgm:prSet presAssocID="{01923659-B605-405F-B3C0-F811A14A7593}" presName="horz1" presStyleCnt="0"/>
      <dgm:spPr/>
    </dgm:pt>
    <dgm:pt modelId="{9758B8D5-1858-44E3-88D9-45C1F848944D}" type="pres">
      <dgm:prSet presAssocID="{01923659-B605-405F-B3C0-F811A14A7593}" presName="tx1" presStyleLbl="revTx" presStyleIdx="0" presStyleCnt="5" custScaleX="72132"/>
      <dgm:spPr/>
      <dgm:t>
        <a:bodyPr/>
        <a:lstStyle/>
        <a:p>
          <a:endParaRPr lang="ru-RU"/>
        </a:p>
      </dgm:t>
    </dgm:pt>
    <dgm:pt modelId="{4E763762-3DF6-4955-B371-F93B6F755521}" type="pres">
      <dgm:prSet presAssocID="{01923659-B605-405F-B3C0-F811A14A7593}" presName="vert1" presStyleCnt="0"/>
      <dgm:spPr/>
    </dgm:pt>
    <dgm:pt modelId="{C9D6B12F-74AE-4EB4-8E0A-ADFF1EA4BDC7}" type="pres">
      <dgm:prSet presAssocID="{C0416998-0372-44EA-8BA3-333038F5CE31}" presName="vertSpace2a" presStyleCnt="0"/>
      <dgm:spPr/>
    </dgm:pt>
    <dgm:pt modelId="{56D0E882-C1D2-41F9-9E67-C31FBE73CADC}" type="pres">
      <dgm:prSet presAssocID="{C0416998-0372-44EA-8BA3-333038F5CE31}" presName="horz2" presStyleCnt="0"/>
      <dgm:spPr/>
    </dgm:pt>
    <dgm:pt modelId="{6D261FB3-8559-4D48-9BF0-81D98FD08EDB}" type="pres">
      <dgm:prSet presAssocID="{C0416998-0372-44EA-8BA3-333038F5CE31}" presName="horzSpace2" presStyleCnt="0"/>
      <dgm:spPr/>
    </dgm:pt>
    <dgm:pt modelId="{6FF0DF02-3583-4190-9980-4F1A89670300}" type="pres">
      <dgm:prSet presAssocID="{C0416998-0372-44EA-8BA3-333038F5CE31}" presName="tx2" presStyleLbl="revTx" presStyleIdx="1" presStyleCnt="5" custScaleX="173696" custScaleY="57797"/>
      <dgm:spPr/>
      <dgm:t>
        <a:bodyPr/>
        <a:lstStyle/>
        <a:p>
          <a:endParaRPr lang="ru-RU"/>
        </a:p>
      </dgm:t>
    </dgm:pt>
    <dgm:pt modelId="{AB9005E9-E6B3-421A-8472-F9F230B89412}" type="pres">
      <dgm:prSet presAssocID="{C0416998-0372-44EA-8BA3-333038F5CE31}" presName="vert2" presStyleCnt="0"/>
      <dgm:spPr/>
    </dgm:pt>
    <dgm:pt modelId="{5B4AD6F6-291C-46B1-B0E5-9FABF7A2B55D}" type="pres">
      <dgm:prSet presAssocID="{C0416998-0372-44EA-8BA3-333038F5CE31}" presName="thinLine2b" presStyleLbl="callout" presStyleIdx="0" presStyleCnt="4" custSzY="7016" custScaleX="190476" custLinFactY="-100000" custLinFactNeighborX="300" custLinFactNeighborY="-104540"/>
      <dgm:spPr/>
    </dgm:pt>
    <dgm:pt modelId="{136EEAF7-9969-4359-B1D1-FACC72D93806}" type="pres">
      <dgm:prSet presAssocID="{C0416998-0372-44EA-8BA3-333038F5CE31}" presName="vertSpace2b" presStyleCnt="0"/>
      <dgm:spPr/>
    </dgm:pt>
    <dgm:pt modelId="{BA4D64D9-0117-4FED-BC63-8BA1BC588874}" type="pres">
      <dgm:prSet presAssocID="{39CD4B86-9155-4AAD-9D41-8AC21726B6CC}" presName="horz2" presStyleCnt="0"/>
      <dgm:spPr/>
    </dgm:pt>
    <dgm:pt modelId="{03A836A0-D778-4FD5-AC90-6C6B72BC3760}" type="pres">
      <dgm:prSet presAssocID="{39CD4B86-9155-4AAD-9D41-8AC21726B6CC}" presName="horzSpace2" presStyleCnt="0"/>
      <dgm:spPr/>
    </dgm:pt>
    <dgm:pt modelId="{D56089BE-CFE9-43A9-9245-5DDF15419063}" type="pres">
      <dgm:prSet presAssocID="{39CD4B86-9155-4AAD-9D41-8AC21726B6CC}" presName="tx2" presStyleLbl="revTx" presStyleIdx="2" presStyleCnt="5" custScaleX="173696" custScaleY="73817" custLinFactNeighborX="249" custLinFactNeighborY="-8572"/>
      <dgm:spPr/>
      <dgm:t>
        <a:bodyPr/>
        <a:lstStyle/>
        <a:p>
          <a:endParaRPr lang="ru-RU"/>
        </a:p>
      </dgm:t>
    </dgm:pt>
    <dgm:pt modelId="{CBFFD006-167E-4900-9306-A5A8901023F5}" type="pres">
      <dgm:prSet presAssocID="{39CD4B86-9155-4AAD-9D41-8AC21726B6CC}" presName="vert2" presStyleCnt="0"/>
      <dgm:spPr/>
    </dgm:pt>
    <dgm:pt modelId="{A4A58901-8BFF-4EBF-9C77-2AE0A33D8EA3}" type="pres">
      <dgm:prSet presAssocID="{39CD4B86-9155-4AAD-9D41-8AC21726B6CC}" presName="thinLine2b" presStyleLbl="callout" presStyleIdx="1" presStyleCnt="4" custLinFactNeighborY="-86139"/>
      <dgm:spPr/>
    </dgm:pt>
    <dgm:pt modelId="{B4B052CC-9EBC-4331-9B40-4A54C6D29952}" type="pres">
      <dgm:prSet presAssocID="{39CD4B86-9155-4AAD-9D41-8AC21726B6CC}" presName="vertSpace2b" presStyleCnt="0"/>
      <dgm:spPr/>
    </dgm:pt>
    <dgm:pt modelId="{07EAD62B-2359-42DE-9D66-3D4E25B63E85}" type="pres">
      <dgm:prSet presAssocID="{08A562E7-D437-4527-8AAE-B5E4FD6DF498}" presName="horz2" presStyleCnt="0"/>
      <dgm:spPr/>
    </dgm:pt>
    <dgm:pt modelId="{758F6C63-7C86-4453-86DD-DE94B0FC8942}" type="pres">
      <dgm:prSet presAssocID="{08A562E7-D437-4527-8AAE-B5E4FD6DF498}" presName="horzSpace2" presStyleCnt="0"/>
      <dgm:spPr/>
    </dgm:pt>
    <dgm:pt modelId="{FD8D29ED-8E71-451D-BCEB-7A9456E325C7}" type="pres">
      <dgm:prSet presAssocID="{08A562E7-D437-4527-8AAE-B5E4FD6DF498}" presName="tx2" presStyleLbl="revTx" presStyleIdx="3" presStyleCnt="5" custScaleX="173696" custScaleY="42007" custLinFactNeighborY="-5197"/>
      <dgm:spPr/>
      <dgm:t>
        <a:bodyPr/>
        <a:lstStyle/>
        <a:p>
          <a:endParaRPr lang="ru-RU"/>
        </a:p>
      </dgm:t>
    </dgm:pt>
    <dgm:pt modelId="{DCED4564-C5EC-4D9E-99D8-72D2A1C704BC}" type="pres">
      <dgm:prSet presAssocID="{08A562E7-D437-4527-8AAE-B5E4FD6DF498}" presName="vert2" presStyleCnt="0"/>
      <dgm:spPr/>
    </dgm:pt>
    <dgm:pt modelId="{02ECE6D2-EAFA-4200-BBAD-5BF3A1849D45}" type="pres">
      <dgm:prSet presAssocID="{08A562E7-D437-4527-8AAE-B5E4FD6DF498}" presName="thinLine2b" presStyleLbl="callout" presStyleIdx="2" presStyleCnt="4"/>
      <dgm:spPr/>
    </dgm:pt>
    <dgm:pt modelId="{9D6DD468-F9CE-45AC-9B8E-50EAE3764367}" type="pres">
      <dgm:prSet presAssocID="{08A562E7-D437-4527-8AAE-B5E4FD6DF498}" presName="vertSpace2b" presStyleCnt="0"/>
      <dgm:spPr/>
    </dgm:pt>
    <dgm:pt modelId="{B55EB0A7-D17A-4B33-BDF0-2564D121690F}" type="pres">
      <dgm:prSet presAssocID="{01C775BC-CCB8-471E-BE42-404A7B459835}" presName="horz2" presStyleCnt="0"/>
      <dgm:spPr/>
    </dgm:pt>
    <dgm:pt modelId="{F8308444-F82D-43F7-AF6C-7AF4BBFCB6C2}" type="pres">
      <dgm:prSet presAssocID="{01C775BC-CCB8-471E-BE42-404A7B459835}" presName="horzSpace2" presStyleCnt="0"/>
      <dgm:spPr/>
    </dgm:pt>
    <dgm:pt modelId="{8A5ED24C-28D6-4712-9977-45B769270643}" type="pres">
      <dgm:prSet presAssocID="{01C775BC-CCB8-471E-BE42-404A7B459835}" presName="tx2" presStyleLbl="revTx" presStyleIdx="4" presStyleCnt="5" custScaleX="173696"/>
      <dgm:spPr/>
      <dgm:t>
        <a:bodyPr/>
        <a:lstStyle/>
        <a:p>
          <a:endParaRPr lang="ru-RU"/>
        </a:p>
      </dgm:t>
    </dgm:pt>
    <dgm:pt modelId="{BAEF0A4D-E0CF-4C2D-9577-58FDB6E3C27A}" type="pres">
      <dgm:prSet presAssocID="{01C775BC-CCB8-471E-BE42-404A7B459835}" presName="vert2" presStyleCnt="0"/>
      <dgm:spPr/>
    </dgm:pt>
    <dgm:pt modelId="{77E3B7A7-55B6-43CB-AC0C-960868AD67A9}" type="pres">
      <dgm:prSet presAssocID="{01C775BC-CCB8-471E-BE42-404A7B459835}" presName="thinLine2b" presStyleLbl="callout" presStyleIdx="3" presStyleCnt="4"/>
      <dgm:spPr/>
    </dgm:pt>
    <dgm:pt modelId="{4DF319DF-FEB9-4017-9D48-2CE57B389EF6}" type="pres">
      <dgm:prSet presAssocID="{01C775BC-CCB8-471E-BE42-404A7B459835}" presName="vertSpace2b" presStyleCnt="0"/>
      <dgm:spPr/>
    </dgm:pt>
  </dgm:ptLst>
  <dgm:cxnLst>
    <dgm:cxn modelId="{A7C553F4-6DCA-457D-B1A9-D260EB7467DE}" srcId="{01923659-B605-405F-B3C0-F811A14A7593}" destId="{08A562E7-D437-4527-8AAE-B5E4FD6DF498}" srcOrd="2" destOrd="0" parTransId="{240F3F5E-3856-471F-BB7E-A13FD08A36AD}" sibTransId="{15602012-6B02-4B48-B5C1-2630A08165B7}"/>
    <dgm:cxn modelId="{61F8D2FB-96D5-4C9A-B61B-A2EE98AC5F4A}" type="presOf" srcId="{01C775BC-CCB8-471E-BE42-404A7B459835}" destId="{8A5ED24C-28D6-4712-9977-45B769270643}" srcOrd="0" destOrd="0" presId="urn:microsoft.com/office/officeart/2008/layout/LinedList"/>
    <dgm:cxn modelId="{EC4A18E4-A55C-470B-B6FB-9D0C7ED012FB}" srcId="{01923659-B605-405F-B3C0-F811A14A7593}" destId="{39CD4B86-9155-4AAD-9D41-8AC21726B6CC}" srcOrd="1" destOrd="0" parTransId="{AB6CDABE-2484-499F-95BD-0E14C9FA8A91}" sibTransId="{AFFB57D7-333C-485C-820C-47E4DA265EBF}"/>
    <dgm:cxn modelId="{ECB7B618-A153-44B2-B6C1-B1F6E4385E20}" type="presOf" srcId="{598DC3CF-498D-4ACA-9552-7144D241EFFB}" destId="{ACB2F56D-7816-409D-98B6-EEC368BD8933}" srcOrd="0" destOrd="0" presId="urn:microsoft.com/office/officeart/2008/layout/LinedList"/>
    <dgm:cxn modelId="{BF50D158-4BF3-4EC0-A471-63A350983F12}" srcId="{01923659-B605-405F-B3C0-F811A14A7593}" destId="{C0416998-0372-44EA-8BA3-333038F5CE31}" srcOrd="0" destOrd="0" parTransId="{29F49C2D-131C-4501-B428-53BB8AF89939}" sibTransId="{347E7F37-EE13-49DD-8D6D-32C1DD46EFF5}"/>
    <dgm:cxn modelId="{F68A8DA0-E351-430A-9396-BB13811F996C}" type="presOf" srcId="{08A562E7-D437-4527-8AAE-B5E4FD6DF498}" destId="{FD8D29ED-8E71-451D-BCEB-7A9456E325C7}" srcOrd="0" destOrd="0" presId="urn:microsoft.com/office/officeart/2008/layout/LinedList"/>
    <dgm:cxn modelId="{EB94E959-7BC8-425B-BA01-047B3330E1D5}" type="presOf" srcId="{C0416998-0372-44EA-8BA3-333038F5CE31}" destId="{6FF0DF02-3583-4190-9980-4F1A89670300}" srcOrd="0" destOrd="0" presId="urn:microsoft.com/office/officeart/2008/layout/LinedList"/>
    <dgm:cxn modelId="{8BFEE8C6-FB02-4D6C-A44E-6D99373ABD16}" type="presOf" srcId="{39CD4B86-9155-4AAD-9D41-8AC21726B6CC}" destId="{D56089BE-CFE9-43A9-9245-5DDF15419063}" srcOrd="0" destOrd="0" presId="urn:microsoft.com/office/officeart/2008/layout/LinedList"/>
    <dgm:cxn modelId="{F8FC8772-5443-4DB1-98C7-AA9A92D0CD1A}" type="presOf" srcId="{01923659-B605-405F-B3C0-F811A14A7593}" destId="{9758B8D5-1858-44E3-88D9-45C1F848944D}" srcOrd="0" destOrd="0" presId="urn:microsoft.com/office/officeart/2008/layout/LinedList"/>
    <dgm:cxn modelId="{D42F44B3-9E4C-44EC-87A1-52FFFF59F601}" srcId="{598DC3CF-498D-4ACA-9552-7144D241EFFB}" destId="{01923659-B605-405F-B3C0-F811A14A7593}" srcOrd="0" destOrd="0" parTransId="{493E8B8D-5AB6-430A-83F7-A3BBD3246C02}" sibTransId="{ABC058A7-09BE-4AC6-8E2B-2D954CCCD37A}"/>
    <dgm:cxn modelId="{623F5288-2401-4F48-B76A-DDDF81D91B63}" srcId="{01923659-B605-405F-B3C0-F811A14A7593}" destId="{01C775BC-CCB8-471E-BE42-404A7B459835}" srcOrd="3" destOrd="0" parTransId="{B398BAF3-537A-46A0-9AC0-31A5C8165AA6}" sibTransId="{0D1156A0-897C-475C-BFAC-D8A7B9626406}"/>
    <dgm:cxn modelId="{0A9C62E2-D9ED-4FA5-9501-68E3AE271184}" type="presParOf" srcId="{ACB2F56D-7816-409D-98B6-EEC368BD8933}" destId="{F210612B-477A-4A53-A134-496C55DCC7B6}" srcOrd="0" destOrd="0" presId="urn:microsoft.com/office/officeart/2008/layout/LinedList"/>
    <dgm:cxn modelId="{087C48C1-11E9-4DB1-A370-AC8F6E3EA07F}" type="presParOf" srcId="{ACB2F56D-7816-409D-98B6-EEC368BD8933}" destId="{A646FBFE-F6F8-40C2-8A95-3FC74D6CE297}" srcOrd="1" destOrd="0" presId="urn:microsoft.com/office/officeart/2008/layout/LinedList"/>
    <dgm:cxn modelId="{C8596E7A-4CCF-4B7E-B6D1-FBCB1875DDF7}" type="presParOf" srcId="{A646FBFE-F6F8-40C2-8A95-3FC74D6CE297}" destId="{9758B8D5-1858-44E3-88D9-45C1F848944D}" srcOrd="0" destOrd="0" presId="urn:microsoft.com/office/officeart/2008/layout/LinedList"/>
    <dgm:cxn modelId="{BB515EE2-0EAE-4557-8C84-D9B78174F5F1}" type="presParOf" srcId="{A646FBFE-F6F8-40C2-8A95-3FC74D6CE297}" destId="{4E763762-3DF6-4955-B371-F93B6F755521}" srcOrd="1" destOrd="0" presId="urn:microsoft.com/office/officeart/2008/layout/LinedList"/>
    <dgm:cxn modelId="{5F3B0A87-ECC8-4724-9A06-8A4300167388}" type="presParOf" srcId="{4E763762-3DF6-4955-B371-F93B6F755521}" destId="{C9D6B12F-74AE-4EB4-8E0A-ADFF1EA4BDC7}" srcOrd="0" destOrd="0" presId="urn:microsoft.com/office/officeart/2008/layout/LinedList"/>
    <dgm:cxn modelId="{AD4E20AF-6595-4072-AD58-4CC86647DFA1}" type="presParOf" srcId="{4E763762-3DF6-4955-B371-F93B6F755521}" destId="{56D0E882-C1D2-41F9-9E67-C31FBE73CADC}" srcOrd="1" destOrd="0" presId="urn:microsoft.com/office/officeart/2008/layout/LinedList"/>
    <dgm:cxn modelId="{C969C32D-97D4-49DB-8207-F01549D7CE4B}" type="presParOf" srcId="{56D0E882-C1D2-41F9-9E67-C31FBE73CADC}" destId="{6D261FB3-8559-4D48-9BF0-81D98FD08EDB}" srcOrd="0" destOrd="0" presId="urn:microsoft.com/office/officeart/2008/layout/LinedList"/>
    <dgm:cxn modelId="{585114FD-F781-430A-AB92-6A7178FEFF82}" type="presParOf" srcId="{56D0E882-C1D2-41F9-9E67-C31FBE73CADC}" destId="{6FF0DF02-3583-4190-9980-4F1A89670300}" srcOrd="1" destOrd="0" presId="urn:microsoft.com/office/officeart/2008/layout/LinedList"/>
    <dgm:cxn modelId="{0FD96188-52B9-4A95-8498-F72F5DE963A8}" type="presParOf" srcId="{56D0E882-C1D2-41F9-9E67-C31FBE73CADC}" destId="{AB9005E9-E6B3-421A-8472-F9F230B89412}" srcOrd="2" destOrd="0" presId="urn:microsoft.com/office/officeart/2008/layout/LinedList"/>
    <dgm:cxn modelId="{60294FD9-DD52-44D6-8F2F-5ED0366F212E}" type="presParOf" srcId="{4E763762-3DF6-4955-B371-F93B6F755521}" destId="{5B4AD6F6-291C-46B1-B0E5-9FABF7A2B55D}" srcOrd="2" destOrd="0" presId="urn:microsoft.com/office/officeart/2008/layout/LinedList"/>
    <dgm:cxn modelId="{6C08412B-B60E-4B88-9053-3E3404AC06F3}" type="presParOf" srcId="{4E763762-3DF6-4955-B371-F93B6F755521}" destId="{136EEAF7-9969-4359-B1D1-FACC72D93806}" srcOrd="3" destOrd="0" presId="urn:microsoft.com/office/officeart/2008/layout/LinedList"/>
    <dgm:cxn modelId="{50CE7F57-B7BA-432B-8ADC-F30AF47C4380}" type="presParOf" srcId="{4E763762-3DF6-4955-B371-F93B6F755521}" destId="{BA4D64D9-0117-4FED-BC63-8BA1BC588874}" srcOrd="4" destOrd="0" presId="urn:microsoft.com/office/officeart/2008/layout/LinedList"/>
    <dgm:cxn modelId="{F77A8597-19A9-49A9-9BBC-8E40378C181A}" type="presParOf" srcId="{BA4D64D9-0117-4FED-BC63-8BA1BC588874}" destId="{03A836A0-D778-4FD5-AC90-6C6B72BC3760}" srcOrd="0" destOrd="0" presId="urn:microsoft.com/office/officeart/2008/layout/LinedList"/>
    <dgm:cxn modelId="{C80A1226-333B-4E0F-B9E7-4E4EC77E4F68}" type="presParOf" srcId="{BA4D64D9-0117-4FED-BC63-8BA1BC588874}" destId="{D56089BE-CFE9-43A9-9245-5DDF15419063}" srcOrd="1" destOrd="0" presId="urn:microsoft.com/office/officeart/2008/layout/LinedList"/>
    <dgm:cxn modelId="{3711CCD2-2E7E-4F05-AC2F-292AC56C1509}" type="presParOf" srcId="{BA4D64D9-0117-4FED-BC63-8BA1BC588874}" destId="{CBFFD006-167E-4900-9306-A5A8901023F5}" srcOrd="2" destOrd="0" presId="urn:microsoft.com/office/officeart/2008/layout/LinedList"/>
    <dgm:cxn modelId="{4B5EA914-4A1C-4CB3-826F-B33B84556D4F}" type="presParOf" srcId="{4E763762-3DF6-4955-B371-F93B6F755521}" destId="{A4A58901-8BFF-4EBF-9C77-2AE0A33D8EA3}" srcOrd="5" destOrd="0" presId="urn:microsoft.com/office/officeart/2008/layout/LinedList"/>
    <dgm:cxn modelId="{395EA438-851E-41DA-A11A-F4E32D379932}" type="presParOf" srcId="{4E763762-3DF6-4955-B371-F93B6F755521}" destId="{B4B052CC-9EBC-4331-9B40-4A54C6D29952}" srcOrd="6" destOrd="0" presId="urn:microsoft.com/office/officeart/2008/layout/LinedList"/>
    <dgm:cxn modelId="{1DDF525C-EDE6-4A7A-B5F4-1F9AF9C39CA1}" type="presParOf" srcId="{4E763762-3DF6-4955-B371-F93B6F755521}" destId="{07EAD62B-2359-42DE-9D66-3D4E25B63E85}" srcOrd="7" destOrd="0" presId="urn:microsoft.com/office/officeart/2008/layout/LinedList"/>
    <dgm:cxn modelId="{89F868D8-1A63-4F54-95AB-7DB03813AFC4}" type="presParOf" srcId="{07EAD62B-2359-42DE-9D66-3D4E25B63E85}" destId="{758F6C63-7C86-4453-86DD-DE94B0FC8942}" srcOrd="0" destOrd="0" presId="urn:microsoft.com/office/officeart/2008/layout/LinedList"/>
    <dgm:cxn modelId="{E446A5AD-A607-4462-AB5B-FDB8EB4BD322}" type="presParOf" srcId="{07EAD62B-2359-42DE-9D66-3D4E25B63E85}" destId="{FD8D29ED-8E71-451D-BCEB-7A9456E325C7}" srcOrd="1" destOrd="0" presId="urn:microsoft.com/office/officeart/2008/layout/LinedList"/>
    <dgm:cxn modelId="{1DAEC51B-B3A1-4CCA-94D6-21A83841E251}" type="presParOf" srcId="{07EAD62B-2359-42DE-9D66-3D4E25B63E85}" destId="{DCED4564-C5EC-4D9E-99D8-72D2A1C704BC}" srcOrd="2" destOrd="0" presId="urn:microsoft.com/office/officeart/2008/layout/LinedList"/>
    <dgm:cxn modelId="{17A862F0-BFEA-496E-BA5B-FD6CEDCC7F30}" type="presParOf" srcId="{4E763762-3DF6-4955-B371-F93B6F755521}" destId="{02ECE6D2-EAFA-4200-BBAD-5BF3A1849D45}" srcOrd="8" destOrd="0" presId="urn:microsoft.com/office/officeart/2008/layout/LinedList"/>
    <dgm:cxn modelId="{042D3820-637C-4C24-96B8-B14C62320F84}" type="presParOf" srcId="{4E763762-3DF6-4955-B371-F93B6F755521}" destId="{9D6DD468-F9CE-45AC-9B8E-50EAE3764367}" srcOrd="9" destOrd="0" presId="urn:microsoft.com/office/officeart/2008/layout/LinedList"/>
    <dgm:cxn modelId="{42598024-62E5-4721-A66F-375ADB19BF35}" type="presParOf" srcId="{4E763762-3DF6-4955-B371-F93B6F755521}" destId="{B55EB0A7-D17A-4B33-BDF0-2564D121690F}" srcOrd="10" destOrd="0" presId="urn:microsoft.com/office/officeart/2008/layout/LinedList"/>
    <dgm:cxn modelId="{EAF71CE9-26B1-4108-9919-B04F64258C67}" type="presParOf" srcId="{B55EB0A7-D17A-4B33-BDF0-2564D121690F}" destId="{F8308444-F82D-43F7-AF6C-7AF4BBFCB6C2}" srcOrd="0" destOrd="0" presId="urn:microsoft.com/office/officeart/2008/layout/LinedList"/>
    <dgm:cxn modelId="{54FF4000-FC61-4AA8-9FA0-ACEB7680DFB4}" type="presParOf" srcId="{B55EB0A7-D17A-4B33-BDF0-2564D121690F}" destId="{8A5ED24C-28D6-4712-9977-45B769270643}" srcOrd="1" destOrd="0" presId="urn:microsoft.com/office/officeart/2008/layout/LinedList"/>
    <dgm:cxn modelId="{8BCCCF9B-DD69-49D5-931D-87BCC75BFA9C}" type="presParOf" srcId="{B55EB0A7-D17A-4B33-BDF0-2564D121690F}" destId="{BAEF0A4D-E0CF-4C2D-9577-58FDB6E3C27A}" srcOrd="2" destOrd="0" presId="urn:microsoft.com/office/officeart/2008/layout/LinedList"/>
    <dgm:cxn modelId="{816C6792-D212-498A-8571-8FFF9CDA30AD}" type="presParOf" srcId="{4E763762-3DF6-4955-B371-F93B6F755521}" destId="{77E3B7A7-55B6-43CB-AC0C-960868AD67A9}" srcOrd="11" destOrd="0" presId="urn:microsoft.com/office/officeart/2008/layout/LinedList"/>
    <dgm:cxn modelId="{5C0DBFE1-D384-42C4-A806-0333C44097E8}" type="presParOf" srcId="{4E763762-3DF6-4955-B371-F93B6F755521}" destId="{4DF319DF-FEB9-4017-9D48-2CE57B389EF6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98DC3CF-498D-4ACA-9552-7144D241EFFB}" type="doc">
      <dgm:prSet loTypeId="urn:microsoft.com/office/officeart/2008/layout/LinedList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1923659-B605-405F-B3C0-F811A14A7593}">
      <dgm:prSet phldrT="[Текст]" custT="1"/>
      <dgm:spPr/>
      <dgm:t>
        <a:bodyPr/>
        <a:lstStyle/>
        <a:p>
          <a:endParaRPr lang="ru-RU" sz="1300" dirty="0">
            <a:solidFill>
              <a:schemeClr val="accent1"/>
            </a:solidFill>
          </a:endParaRPr>
        </a:p>
      </dgm:t>
    </dgm:pt>
    <dgm:pt modelId="{493E8B8D-5AB6-430A-83F7-A3BBD3246C02}" type="parTrans" cxnId="{D42F44B3-9E4C-44EC-87A1-52FFFF59F601}">
      <dgm:prSet/>
      <dgm:spPr/>
      <dgm:t>
        <a:bodyPr/>
        <a:lstStyle/>
        <a:p>
          <a:endParaRPr lang="ru-RU"/>
        </a:p>
      </dgm:t>
    </dgm:pt>
    <dgm:pt modelId="{ABC058A7-09BE-4AC6-8E2B-2D954CCCD37A}" type="sibTrans" cxnId="{D42F44B3-9E4C-44EC-87A1-52FFFF59F601}">
      <dgm:prSet/>
      <dgm:spPr/>
      <dgm:t>
        <a:bodyPr/>
        <a:lstStyle/>
        <a:p>
          <a:endParaRPr lang="ru-RU"/>
        </a:p>
      </dgm:t>
    </dgm:pt>
    <dgm:pt modelId="{E6AFB5BC-5284-4505-8B4D-0CA34A29124C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>
            <a:spcAft>
              <a:spcPts val="0"/>
            </a:spcAft>
          </a:pPr>
          <a:r>
            <a:rPr lang="ru-RU" sz="1200" b="1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ПРИ УДОСТОВЕРЕНИИ ЗАВЕЩАНИЯ НОТАРИУС ОБЯЗАН РАЗЪЯСНИТЬ ЗАВЕЩАТЕЛЮ СОДЕРЖАНИЕ СТ. 1149 ГК РФ О ПРАВЕ НА ОБЯЗАТЕЛЬНУЮ ДОЛЮ В НАСЛЕДСТВЕ И СДЕЛАТЬ ОБ ЭТОМ НА ЗАВЕЩАНИИ СООТВЕТСТВУЮЩУЮ НАДПИСЬ</a:t>
          </a:r>
          <a:endParaRPr lang="ru-RU" sz="1200" b="1" cap="all" spc="0" baseline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43179F5E-1184-46B4-B521-E484E8AA593A}" type="parTrans" cxnId="{3AE582BA-7AF9-4FF5-AF18-E9D46229C968}">
      <dgm:prSet/>
      <dgm:spPr/>
      <dgm:t>
        <a:bodyPr/>
        <a:lstStyle/>
        <a:p>
          <a:endParaRPr lang="ru-RU"/>
        </a:p>
      </dgm:t>
    </dgm:pt>
    <dgm:pt modelId="{546C7A48-F071-488B-9AEC-04C80371574D}" type="sibTrans" cxnId="{3AE582BA-7AF9-4FF5-AF18-E9D46229C968}">
      <dgm:prSet/>
      <dgm:spPr/>
      <dgm:t>
        <a:bodyPr/>
        <a:lstStyle/>
        <a:p>
          <a:endParaRPr lang="ru-RU"/>
        </a:p>
      </dgm:t>
    </dgm:pt>
    <dgm:pt modelId="{EAFE337E-8556-47B2-85BF-754E8107F9EB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/>
          <a:r>
            <a:rPr lang="ru-RU" sz="1200" b="1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НОТАРИУСОМ МОГУТ БЫТЬ РАЗЪЯСНЕНЫ ЗАВЕЩАТЕЛЮ И ИНЫЕ ПОЛОЖЕНИЯ ЗАКОНОДАТЕЛЬСТВА, ИМЕЮЩИЕ ЗНАЧЕНИЕ ПРИ НАСЛЕДОВАНИИ ИМУЩЕСТВА, НАПРИМЕР, СОДЕРЖАНИЕ СТ. 1150 ГК РФ (права супруга при наследовании)</a:t>
          </a:r>
          <a:endParaRPr lang="ru-RU" sz="1200" b="1" cap="all" spc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F38F568-FDD2-42BC-A660-F65003FCE7B3}" type="parTrans" cxnId="{DC00D94D-9F25-4BD5-8EA5-ABEFFA3AF914}">
      <dgm:prSet/>
      <dgm:spPr/>
      <dgm:t>
        <a:bodyPr/>
        <a:lstStyle/>
        <a:p>
          <a:endParaRPr lang="ru-RU"/>
        </a:p>
      </dgm:t>
    </dgm:pt>
    <dgm:pt modelId="{7C01D2E7-6ACA-4AFB-97DD-4607FE381093}" type="sibTrans" cxnId="{DC00D94D-9F25-4BD5-8EA5-ABEFFA3AF914}">
      <dgm:prSet/>
      <dgm:spPr/>
      <dgm:t>
        <a:bodyPr/>
        <a:lstStyle/>
        <a:p>
          <a:endParaRPr lang="ru-RU"/>
        </a:p>
      </dgm:t>
    </dgm:pt>
    <dgm:pt modelId="{DA8F9818-D800-4BB2-8E24-72DA6B8B4425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/>
          <a:r>
            <a:rPr lang="ru-RU" sz="1200" b="1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При составлении и нотариальном удостоверении завещания по желанию завещателя может присутствовать свидетель (п. 4 ст. 1125 ГК РФ), который подписывает завещание. На завещании указываются фамилия, имя отчество и место жительства свидетеля в соответствии с документом, удостоверяющим его личность</a:t>
          </a:r>
          <a:endParaRPr lang="ru-RU" sz="1200" b="1" cap="all" spc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29D4D8C-F4E9-416F-97D2-8F2CEF1CE871}" type="parTrans" cxnId="{E11D2EC2-9026-4087-AF7E-C8129DDF84A5}">
      <dgm:prSet/>
      <dgm:spPr/>
      <dgm:t>
        <a:bodyPr/>
        <a:lstStyle/>
        <a:p>
          <a:endParaRPr lang="ru-RU"/>
        </a:p>
      </dgm:t>
    </dgm:pt>
    <dgm:pt modelId="{DA3F4063-52B3-4B22-A570-D933B2D58517}" type="sibTrans" cxnId="{E11D2EC2-9026-4087-AF7E-C8129DDF84A5}">
      <dgm:prSet/>
      <dgm:spPr/>
      <dgm:t>
        <a:bodyPr/>
        <a:lstStyle/>
        <a:p>
          <a:endParaRPr lang="ru-RU"/>
        </a:p>
      </dgm:t>
    </dgm:pt>
    <dgm:pt modelId="{D277D199-2537-4A5D-AF38-A831E1E4B734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/>
          <a:r>
            <a:rPr lang="ru-RU" sz="1200" b="1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Завещание подписывается завещателем собственноручно в присутствии нотариуса (п. 3 ст. 1125 ГК РФ, ч. 1 ст. 44 Основ)</a:t>
          </a:r>
          <a:endParaRPr lang="ru-RU" sz="1200" b="1" cap="all" spc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4FD5E4B-96E3-4697-A8E6-F053BE535874}" type="parTrans" cxnId="{9596DCEE-D7C3-45C8-9103-1BCE6A2DC15B}">
      <dgm:prSet/>
      <dgm:spPr/>
      <dgm:t>
        <a:bodyPr/>
        <a:lstStyle/>
        <a:p>
          <a:endParaRPr lang="ru-RU"/>
        </a:p>
      </dgm:t>
    </dgm:pt>
    <dgm:pt modelId="{362038A3-D15C-4B8E-BC92-FFB8F0301860}" type="sibTrans" cxnId="{9596DCEE-D7C3-45C8-9103-1BCE6A2DC15B}">
      <dgm:prSet/>
      <dgm:spPr/>
      <dgm:t>
        <a:bodyPr/>
        <a:lstStyle/>
        <a:p>
          <a:endParaRPr lang="ru-RU"/>
        </a:p>
      </dgm:t>
    </dgm:pt>
    <dgm:pt modelId="{84B51A39-D75D-4316-9A38-88FE81ECE06B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/>
          <a:r>
            <a:rPr lang="ru-RU" sz="1200" b="1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 целях обеспечения осуществления воли завещателя, защиты прав наследников, проведения графологической экспертизы при возникновении споров после открытия наследства, целесообразно собственноручное написание завещателем помимо своей подписи своего имени, включающего фамилию, собственно имя,        а также отчество (при наличии). Гражданин вправе   подписать                завещание на известном ему языке</a:t>
          </a:r>
          <a:endParaRPr lang="ru-RU" sz="1200" b="1" cap="all" spc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04D1E8D-7F46-41CC-8272-8CE2EED2BACE}" type="parTrans" cxnId="{14715AE4-3B29-4ED4-B47E-B5A850ABD0A8}">
      <dgm:prSet/>
      <dgm:spPr/>
      <dgm:t>
        <a:bodyPr/>
        <a:lstStyle/>
        <a:p>
          <a:endParaRPr lang="ru-RU"/>
        </a:p>
      </dgm:t>
    </dgm:pt>
    <dgm:pt modelId="{8A9AD8FB-50EA-4796-BE57-EBF1DF8DE5F1}" type="sibTrans" cxnId="{14715AE4-3B29-4ED4-B47E-B5A850ABD0A8}">
      <dgm:prSet/>
      <dgm:spPr/>
      <dgm:t>
        <a:bodyPr/>
        <a:lstStyle/>
        <a:p>
          <a:endParaRPr lang="ru-RU"/>
        </a:p>
      </dgm:t>
    </dgm:pt>
    <dgm:pt modelId="{ACB2F56D-7816-409D-98B6-EEC368BD8933}" type="pres">
      <dgm:prSet presAssocID="{598DC3CF-498D-4ACA-9552-7144D241EFF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210612B-477A-4A53-A134-496C55DCC7B6}" type="pres">
      <dgm:prSet presAssocID="{01923659-B605-405F-B3C0-F811A14A7593}" presName="thickLine" presStyleLbl="alignNode1" presStyleIdx="0" presStyleCnt="1"/>
      <dgm:spPr/>
    </dgm:pt>
    <dgm:pt modelId="{A646FBFE-F6F8-40C2-8A95-3FC74D6CE297}" type="pres">
      <dgm:prSet presAssocID="{01923659-B605-405F-B3C0-F811A14A7593}" presName="horz1" presStyleCnt="0"/>
      <dgm:spPr/>
    </dgm:pt>
    <dgm:pt modelId="{9758B8D5-1858-44E3-88D9-45C1F848944D}" type="pres">
      <dgm:prSet presAssocID="{01923659-B605-405F-B3C0-F811A14A7593}" presName="tx1" presStyleLbl="revTx" presStyleIdx="0" presStyleCnt="6" custScaleX="40351"/>
      <dgm:spPr/>
      <dgm:t>
        <a:bodyPr/>
        <a:lstStyle/>
        <a:p>
          <a:endParaRPr lang="ru-RU"/>
        </a:p>
      </dgm:t>
    </dgm:pt>
    <dgm:pt modelId="{4E763762-3DF6-4955-B371-F93B6F755521}" type="pres">
      <dgm:prSet presAssocID="{01923659-B605-405F-B3C0-F811A14A7593}" presName="vert1" presStyleCnt="0"/>
      <dgm:spPr/>
    </dgm:pt>
    <dgm:pt modelId="{5EFA4C1C-CA1B-4AC7-BC46-F3B2556F17FE}" type="pres">
      <dgm:prSet presAssocID="{E6AFB5BC-5284-4505-8B4D-0CA34A29124C}" presName="vertSpace2a" presStyleCnt="0"/>
      <dgm:spPr/>
    </dgm:pt>
    <dgm:pt modelId="{8176FCC1-A994-44D0-B379-08D7AA8DE3E8}" type="pres">
      <dgm:prSet presAssocID="{E6AFB5BC-5284-4505-8B4D-0CA34A29124C}" presName="horz2" presStyleCnt="0"/>
      <dgm:spPr/>
    </dgm:pt>
    <dgm:pt modelId="{CA39D224-CAFC-4054-A00F-3941E3501107}" type="pres">
      <dgm:prSet presAssocID="{E6AFB5BC-5284-4505-8B4D-0CA34A29124C}" presName="horzSpace2" presStyleCnt="0"/>
      <dgm:spPr/>
    </dgm:pt>
    <dgm:pt modelId="{1C80C7FD-8BAF-496C-A2FE-809BD61295EC}" type="pres">
      <dgm:prSet presAssocID="{E6AFB5BC-5284-4505-8B4D-0CA34A29124C}" presName="tx2" presStyleLbl="revTx" presStyleIdx="1" presStyleCnt="6" custScaleX="112515" custScaleY="53640"/>
      <dgm:spPr/>
      <dgm:t>
        <a:bodyPr/>
        <a:lstStyle/>
        <a:p>
          <a:endParaRPr lang="ru-RU"/>
        </a:p>
      </dgm:t>
    </dgm:pt>
    <dgm:pt modelId="{D4BDF780-8F82-4E53-8DCB-E8B6AD9C8D9C}" type="pres">
      <dgm:prSet presAssocID="{E6AFB5BC-5284-4505-8B4D-0CA34A29124C}" presName="vert2" presStyleCnt="0"/>
      <dgm:spPr/>
    </dgm:pt>
    <dgm:pt modelId="{7570A9FD-7C57-41C0-96A1-B9864FE35D05}" type="pres">
      <dgm:prSet presAssocID="{E6AFB5BC-5284-4505-8B4D-0CA34A29124C}" presName="thinLine2b" presStyleLbl="callout" presStyleIdx="0" presStyleCnt="5" custLinFactY="100000" custLinFactNeighborX="-246" custLinFactNeighborY="150720"/>
      <dgm:spPr/>
    </dgm:pt>
    <dgm:pt modelId="{905D89DF-4E05-4BC0-B005-A894E70EA4FF}" type="pres">
      <dgm:prSet presAssocID="{E6AFB5BC-5284-4505-8B4D-0CA34A29124C}" presName="vertSpace2b" presStyleCnt="0"/>
      <dgm:spPr/>
    </dgm:pt>
    <dgm:pt modelId="{B1CD9635-9889-49E6-92E7-9CE5051F036E}" type="pres">
      <dgm:prSet presAssocID="{EAFE337E-8556-47B2-85BF-754E8107F9EB}" presName="horz2" presStyleCnt="0"/>
      <dgm:spPr/>
    </dgm:pt>
    <dgm:pt modelId="{1F21EF17-FF0C-4182-A0D5-6B8EB4376F66}" type="pres">
      <dgm:prSet presAssocID="{EAFE337E-8556-47B2-85BF-754E8107F9EB}" presName="horzSpace2" presStyleCnt="0"/>
      <dgm:spPr/>
    </dgm:pt>
    <dgm:pt modelId="{5BC11190-2851-4090-9C34-FE1E1922E85A}" type="pres">
      <dgm:prSet presAssocID="{EAFE337E-8556-47B2-85BF-754E8107F9EB}" presName="tx2" presStyleLbl="revTx" presStyleIdx="2" presStyleCnt="6" custScaleY="70174" custLinFactNeighborY="4515"/>
      <dgm:spPr/>
      <dgm:t>
        <a:bodyPr/>
        <a:lstStyle/>
        <a:p>
          <a:endParaRPr lang="ru-RU"/>
        </a:p>
      </dgm:t>
    </dgm:pt>
    <dgm:pt modelId="{10E357E6-514F-406E-91C0-A6D1C18BBBE2}" type="pres">
      <dgm:prSet presAssocID="{EAFE337E-8556-47B2-85BF-754E8107F9EB}" presName="vert2" presStyleCnt="0"/>
      <dgm:spPr/>
    </dgm:pt>
    <dgm:pt modelId="{3C794ED1-5EF7-4435-87AD-D8F0EA8E9057}" type="pres">
      <dgm:prSet presAssocID="{EAFE337E-8556-47B2-85BF-754E8107F9EB}" presName="thinLine2b" presStyleLbl="callout" presStyleIdx="1" presStyleCnt="5"/>
      <dgm:spPr/>
    </dgm:pt>
    <dgm:pt modelId="{29C7E8EA-4C56-4E8B-A64E-1EB3A00F847F}" type="pres">
      <dgm:prSet presAssocID="{EAFE337E-8556-47B2-85BF-754E8107F9EB}" presName="vertSpace2b" presStyleCnt="0"/>
      <dgm:spPr/>
    </dgm:pt>
    <dgm:pt modelId="{58E460BF-0CAE-4E0D-9745-120CDF8D2690}" type="pres">
      <dgm:prSet presAssocID="{DA8F9818-D800-4BB2-8E24-72DA6B8B4425}" presName="horz2" presStyleCnt="0"/>
      <dgm:spPr/>
    </dgm:pt>
    <dgm:pt modelId="{71E53062-260B-423B-BB36-62810FDA7E13}" type="pres">
      <dgm:prSet presAssocID="{DA8F9818-D800-4BB2-8E24-72DA6B8B4425}" presName="horzSpace2" presStyleCnt="0"/>
      <dgm:spPr/>
    </dgm:pt>
    <dgm:pt modelId="{503713D4-A8E5-47CD-8AE2-7E0BBC230229}" type="pres">
      <dgm:prSet presAssocID="{DA8F9818-D800-4BB2-8E24-72DA6B8B4425}" presName="tx2" presStyleLbl="revTx" presStyleIdx="3" presStyleCnt="6" custScaleY="91377" custLinFactNeighborY="-8619"/>
      <dgm:spPr/>
      <dgm:t>
        <a:bodyPr/>
        <a:lstStyle/>
        <a:p>
          <a:endParaRPr lang="ru-RU"/>
        </a:p>
      </dgm:t>
    </dgm:pt>
    <dgm:pt modelId="{FF21F727-6D70-46C8-8BC4-80DDA01BEBB5}" type="pres">
      <dgm:prSet presAssocID="{DA8F9818-D800-4BB2-8E24-72DA6B8B4425}" presName="vert2" presStyleCnt="0"/>
      <dgm:spPr/>
    </dgm:pt>
    <dgm:pt modelId="{234B553F-F3AE-4E31-9BDB-C7D55905112E}" type="pres">
      <dgm:prSet presAssocID="{DA8F9818-D800-4BB2-8E24-72DA6B8B4425}" presName="thinLine2b" presStyleLbl="callout" presStyleIdx="2" presStyleCnt="5"/>
      <dgm:spPr/>
    </dgm:pt>
    <dgm:pt modelId="{DFCABA14-A2D7-4896-BF8B-100B6C98103D}" type="pres">
      <dgm:prSet presAssocID="{DA8F9818-D800-4BB2-8E24-72DA6B8B4425}" presName="vertSpace2b" presStyleCnt="0"/>
      <dgm:spPr/>
    </dgm:pt>
    <dgm:pt modelId="{E44C50D0-6C33-49EF-9A48-2BDDE6D43908}" type="pres">
      <dgm:prSet presAssocID="{D277D199-2537-4A5D-AF38-A831E1E4B734}" presName="horz2" presStyleCnt="0"/>
      <dgm:spPr/>
    </dgm:pt>
    <dgm:pt modelId="{982CD2DD-08CD-4E27-BC6E-63491628A099}" type="pres">
      <dgm:prSet presAssocID="{D277D199-2537-4A5D-AF38-A831E1E4B734}" presName="horzSpace2" presStyleCnt="0"/>
      <dgm:spPr/>
    </dgm:pt>
    <dgm:pt modelId="{6B351D83-7000-4FC4-8E47-632EA084936A}" type="pres">
      <dgm:prSet presAssocID="{D277D199-2537-4A5D-AF38-A831E1E4B734}" presName="tx2" presStyleLbl="revTx" presStyleIdx="4" presStyleCnt="6" custScaleY="42557" custLinFactNeighborY="-2530"/>
      <dgm:spPr/>
      <dgm:t>
        <a:bodyPr/>
        <a:lstStyle/>
        <a:p>
          <a:endParaRPr lang="ru-RU"/>
        </a:p>
      </dgm:t>
    </dgm:pt>
    <dgm:pt modelId="{C9CDBE36-4F8E-4040-954B-2D7729E9DF6C}" type="pres">
      <dgm:prSet presAssocID="{D277D199-2537-4A5D-AF38-A831E1E4B734}" presName="vert2" presStyleCnt="0"/>
      <dgm:spPr/>
    </dgm:pt>
    <dgm:pt modelId="{57144262-A36C-4A26-B521-7F2410DE29F4}" type="pres">
      <dgm:prSet presAssocID="{D277D199-2537-4A5D-AF38-A831E1E4B734}" presName="thinLine2b" presStyleLbl="callout" presStyleIdx="3" presStyleCnt="5"/>
      <dgm:spPr/>
    </dgm:pt>
    <dgm:pt modelId="{12160340-094D-4D3F-9B89-444B02CA65C8}" type="pres">
      <dgm:prSet presAssocID="{D277D199-2537-4A5D-AF38-A831E1E4B734}" presName="vertSpace2b" presStyleCnt="0"/>
      <dgm:spPr/>
    </dgm:pt>
    <dgm:pt modelId="{001B1CD5-C6E6-43A7-AE53-37A01FF95F20}" type="pres">
      <dgm:prSet presAssocID="{84B51A39-D75D-4316-9A38-88FE81ECE06B}" presName="horz2" presStyleCnt="0"/>
      <dgm:spPr/>
    </dgm:pt>
    <dgm:pt modelId="{4FC697E4-7DE5-47C3-8895-FFC38A69846E}" type="pres">
      <dgm:prSet presAssocID="{84B51A39-D75D-4316-9A38-88FE81ECE06B}" presName="horzSpace2" presStyleCnt="0"/>
      <dgm:spPr/>
    </dgm:pt>
    <dgm:pt modelId="{C422A80E-FDE4-4834-BCEE-718967E3A331}" type="pres">
      <dgm:prSet presAssocID="{84B51A39-D75D-4316-9A38-88FE81ECE06B}" presName="tx2" presStyleLbl="revTx" presStyleIdx="5" presStyleCnt="6" custScaleY="133035" custLinFactNeighborY="-5732"/>
      <dgm:spPr/>
      <dgm:t>
        <a:bodyPr/>
        <a:lstStyle/>
        <a:p>
          <a:endParaRPr lang="ru-RU"/>
        </a:p>
      </dgm:t>
    </dgm:pt>
    <dgm:pt modelId="{1E4C68E8-2094-49A2-BDBB-4106F6769C71}" type="pres">
      <dgm:prSet presAssocID="{84B51A39-D75D-4316-9A38-88FE81ECE06B}" presName="vert2" presStyleCnt="0"/>
      <dgm:spPr/>
    </dgm:pt>
    <dgm:pt modelId="{9A7D42E5-F4D6-4289-97F1-5BCC5FFC26D8}" type="pres">
      <dgm:prSet presAssocID="{84B51A39-D75D-4316-9A38-88FE81ECE06B}" presName="thinLine2b" presStyleLbl="callout" presStyleIdx="4" presStyleCnt="5"/>
      <dgm:spPr/>
    </dgm:pt>
    <dgm:pt modelId="{D6398E73-19A9-46BB-BDC5-A947F39806EE}" type="pres">
      <dgm:prSet presAssocID="{84B51A39-D75D-4316-9A38-88FE81ECE06B}" presName="vertSpace2b" presStyleCnt="0"/>
      <dgm:spPr/>
    </dgm:pt>
  </dgm:ptLst>
  <dgm:cxnLst>
    <dgm:cxn modelId="{132DA10A-C534-42E2-A3BF-714158F9FAEE}" type="presOf" srcId="{84B51A39-D75D-4316-9A38-88FE81ECE06B}" destId="{C422A80E-FDE4-4834-BCEE-718967E3A331}" srcOrd="0" destOrd="0" presId="urn:microsoft.com/office/officeart/2008/layout/LinedList"/>
    <dgm:cxn modelId="{DC00D94D-9F25-4BD5-8EA5-ABEFFA3AF914}" srcId="{01923659-B605-405F-B3C0-F811A14A7593}" destId="{EAFE337E-8556-47B2-85BF-754E8107F9EB}" srcOrd="1" destOrd="0" parTransId="{6F38F568-FDD2-42BC-A660-F65003FCE7B3}" sibTransId="{7C01D2E7-6ACA-4AFB-97DD-4607FE381093}"/>
    <dgm:cxn modelId="{7EE5B2D0-6950-48B1-A0E7-100BA3D10431}" type="presOf" srcId="{598DC3CF-498D-4ACA-9552-7144D241EFFB}" destId="{ACB2F56D-7816-409D-98B6-EEC368BD8933}" srcOrd="0" destOrd="0" presId="urn:microsoft.com/office/officeart/2008/layout/LinedList"/>
    <dgm:cxn modelId="{3AE582BA-7AF9-4FF5-AF18-E9D46229C968}" srcId="{01923659-B605-405F-B3C0-F811A14A7593}" destId="{E6AFB5BC-5284-4505-8B4D-0CA34A29124C}" srcOrd="0" destOrd="0" parTransId="{43179F5E-1184-46B4-B521-E484E8AA593A}" sibTransId="{546C7A48-F071-488B-9AEC-04C80371574D}"/>
    <dgm:cxn modelId="{E11D2EC2-9026-4087-AF7E-C8129DDF84A5}" srcId="{01923659-B605-405F-B3C0-F811A14A7593}" destId="{DA8F9818-D800-4BB2-8E24-72DA6B8B4425}" srcOrd="2" destOrd="0" parTransId="{229D4D8C-F4E9-416F-97D2-8F2CEF1CE871}" sibTransId="{DA3F4063-52B3-4B22-A570-D933B2D58517}"/>
    <dgm:cxn modelId="{9596DCEE-D7C3-45C8-9103-1BCE6A2DC15B}" srcId="{01923659-B605-405F-B3C0-F811A14A7593}" destId="{D277D199-2537-4A5D-AF38-A831E1E4B734}" srcOrd="3" destOrd="0" parTransId="{B4FD5E4B-96E3-4697-A8E6-F053BE535874}" sibTransId="{362038A3-D15C-4B8E-BC92-FFB8F0301860}"/>
    <dgm:cxn modelId="{F05D6E96-7211-4BF7-8198-661C3CD440D9}" type="presOf" srcId="{EAFE337E-8556-47B2-85BF-754E8107F9EB}" destId="{5BC11190-2851-4090-9C34-FE1E1922E85A}" srcOrd="0" destOrd="0" presId="urn:microsoft.com/office/officeart/2008/layout/LinedList"/>
    <dgm:cxn modelId="{14715AE4-3B29-4ED4-B47E-B5A850ABD0A8}" srcId="{01923659-B605-405F-B3C0-F811A14A7593}" destId="{84B51A39-D75D-4316-9A38-88FE81ECE06B}" srcOrd="4" destOrd="0" parTransId="{804D1E8D-7F46-41CC-8272-8CE2EED2BACE}" sibTransId="{8A9AD8FB-50EA-4796-BE57-EBF1DF8DE5F1}"/>
    <dgm:cxn modelId="{CD5956FD-CB27-42B1-A98F-298718CCA6BB}" type="presOf" srcId="{E6AFB5BC-5284-4505-8B4D-0CA34A29124C}" destId="{1C80C7FD-8BAF-496C-A2FE-809BD61295EC}" srcOrd="0" destOrd="0" presId="urn:microsoft.com/office/officeart/2008/layout/LinedList"/>
    <dgm:cxn modelId="{D42F44B3-9E4C-44EC-87A1-52FFFF59F601}" srcId="{598DC3CF-498D-4ACA-9552-7144D241EFFB}" destId="{01923659-B605-405F-B3C0-F811A14A7593}" srcOrd="0" destOrd="0" parTransId="{493E8B8D-5AB6-430A-83F7-A3BBD3246C02}" sibTransId="{ABC058A7-09BE-4AC6-8E2B-2D954CCCD37A}"/>
    <dgm:cxn modelId="{424FF322-627E-4775-9825-C0709C205ECA}" type="presOf" srcId="{D277D199-2537-4A5D-AF38-A831E1E4B734}" destId="{6B351D83-7000-4FC4-8E47-632EA084936A}" srcOrd="0" destOrd="0" presId="urn:microsoft.com/office/officeart/2008/layout/LinedList"/>
    <dgm:cxn modelId="{CBD7202F-EDD2-4B82-8EF3-C89F69A3FD41}" type="presOf" srcId="{DA8F9818-D800-4BB2-8E24-72DA6B8B4425}" destId="{503713D4-A8E5-47CD-8AE2-7E0BBC230229}" srcOrd="0" destOrd="0" presId="urn:microsoft.com/office/officeart/2008/layout/LinedList"/>
    <dgm:cxn modelId="{2B58EC56-9483-46D9-BCC1-33A73EB012F1}" type="presOf" srcId="{01923659-B605-405F-B3C0-F811A14A7593}" destId="{9758B8D5-1858-44E3-88D9-45C1F848944D}" srcOrd="0" destOrd="0" presId="urn:microsoft.com/office/officeart/2008/layout/LinedList"/>
    <dgm:cxn modelId="{C4051F98-45E3-465D-B514-0B618E16C952}" type="presParOf" srcId="{ACB2F56D-7816-409D-98B6-EEC368BD8933}" destId="{F210612B-477A-4A53-A134-496C55DCC7B6}" srcOrd="0" destOrd="0" presId="urn:microsoft.com/office/officeart/2008/layout/LinedList"/>
    <dgm:cxn modelId="{387FD87F-A807-473E-82E5-120EC98956A9}" type="presParOf" srcId="{ACB2F56D-7816-409D-98B6-EEC368BD8933}" destId="{A646FBFE-F6F8-40C2-8A95-3FC74D6CE297}" srcOrd="1" destOrd="0" presId="urn:microsoft.com/office/officeart/2008/layout/LinedList"/>
    <dgm:cxn modelId="{57C3F8BA-2EA0-42F3-8875-2B595BBA1535}" type="presParOf" srcId="{A646FBFE-F6F8-40C2-8A95-3FC74D6CE297}" destId="{9758B8D5-1858-44E3-88D9-45C1F848944D}" srcOrd="0" destOrd="0" presId="urn:microsoft.com/office/officeart/2008/layout/LinedList"/>
    <dgm:cxn modelId="{A9E46620-4801-409C-8481-6A7574CCD224}" type="presParOf" srcId="{A646FBFE-F6F8-40C2-8A95-3FC74D6CE297}" destId="{4E763762-3DF6-4955-B371-F93B6F755521}" srcOrd="1" destOrd="0" presId="urn:microsoft.com/office/officeart/2008/layout/LinedList"/>
    <dgm:cxn modelId="{54F9C9CD-A487-4EC5-9039-B46B264397BF}" type="presParOf" srcId="{4E763762-3DF6-4955-B371-F93B6F755521}" destId="{5EFA4C1C-CA1B-4AC7-BC46-F3B2556F17FE}" srcOrd="0" destOrd="0" presId="urn:microsoft.com/office/officeart/2008/layout/LinedList"/>
    <dgm:cxn modelId="{4BA23E2B-6E55-451C-9BD1-73834744C270}" type="presParOf" srcId="{4E763762-3DF6-4955-B371-F93B6F755521}" destId="{8176FCC1-A994-44D0-B379-08D7AA8DE3E8}" srcOrd="1" destOrd="0" presId="urn:microsoft.com/office/officeart/2008/layout/LinedList"/>
    <dgm:cxn modelId="{657ADF20-D390-4A62-86BD-B61063FC2489}" type="presParOf" srcId="{8176FCC1-A994-44D0-B379-08D7AA8DE3E8}" destId="{CA39D224-CAFC-4054-A00F-3941E3501107}" srcOrd="0" destOrd="0" presId="urn:microsoft.com/office/officeart/2008/layout/LinedList"/>
    <dgm:cxn modelId="{215FB708-8193-4DCF-BA81-70F7BD82BF8C}" type="presParOf" srcId="{8176FCC1-A994-44D0-B379-08D7AA8DE3E8}" destId="{1C80C7FD-8BAF-496C-A2FE-809BD61295EC}" srcOrd="1" destOrd="0" presId="urn:microsoft.com/office/officeart/2008/layout/LinedList"/>
    <dgm:cxn modelId="{5411DE43-367D-45EE-A43D-AB3139E22783}" type="presParOf" srcId="{8176FCC1-A994-44D0-B379-08D7AA8DE3E8}" destId="{D4BDF780-8F82-4E53-8DCB-E8B6AD9C8D9C}" srcOrd="2" destOrd="0" presId="urn:microsoft.com/office/officeart/2008/layout/LinedList"/>
    <dgm:cxn modelId="{1EB98C71-F92A-4390-9062-0E0580D90815}" type="presParOf" srcId="{4E763762-3DF6-4955-B371-F93B6F755521}" destId="{7570A9FD-7C57-41C0-96A1-B9864FE35D05}" srcOrd="2" destOrd="0" presId="urn:microsoft.com/office/officeart/2008/layout/LinedList"/>
    <dgm:cxn modelId="{BBB23215-AFAD-495F-9BBD-3B53C46AF5CA}" type="presParOf" srcId="{4E763762-3DF6-4955-B371-F93B6F755521}" destId="{905D89DF-4E05-4BC0-B005-A894E70EA4FF}" srcOrd="3" destOrd="0" presId="urn:microsoft.com/office/officeart/2008/layout/LinedList"/>
    <dgm:cxn modelId="{B8575ADF-3245-4914-82BD-E5AF4055BD3F}" type="presParOf" srcId="{4E763762-3DF6-4955-B371-F93B6F755521}" destId="{B1CD9635-9889-49E6-92E7-9CE5051F036E}" srcOrd="4" destOrd="0" presId="urn:microsoft.com/office/officeart/2008/layout/LinedList"/>
    <dgm:cxn modelId="{B4198B24-4505-495B-950F-0C6BFD38F155}" type="presParOf" srcId="{B1CD9635-9889-49E6-92E7-9CE5051F036E}" destId="{1F21EF17-FF0C-4182-A0D5-6B8EB4376F66}" srcOrd="0" destOrd="0" presId="urn:microsoft.com/office/officeart/2008/layout/LinedList"/>
    <dgm:cxn modelId="{2D188A71-A120-4FD3-98D4-45B88CC2F1C2}" type="presParOf" srcId="{B1CD9635-9889-49E6-92E7-9CE5051F036E}" destId="{5BC11190-2851-4090-9C34-FE1E1922E85A}" srcOrd="1" destOrd="0" presId="urn:microsoft.com/office/officeart/2008/layout/LinedList"/>
    <dgm:cxn modelId="{35B7DCC7-2160-4AD5-AD17-A499BDF72C5D}" type="presParOf" srcId="{B1CD9635-9889-49E6-92E7-9CE5051F036E}" destId="{10E357E6-514F-406E-91C0-A6D1C18BBBE2}" srcOrd="2" destOrd="0" presId="urn:microsoft.com/office/officeart/2008/layout/LinedList"/>
    <dgm:cxn modelId="{947FDAB6-4C2D-4A7B-9691-EFAB3342E129}" type="presParOf" srcId="{4E763762-3DF6-4955-B371-F93B6F755521}" destId="{3C794ED1-5EF7-4435-87AD-D8F0EA8E9057}" srcOrd="5" destOrd="0" presId="urn:microsoft.com/office/officeart/2008/layout/LinedList"/>
    <dgm:cxn modelId="{A88DA40A-7CE0-4210-B088-8C156B46A22B}" type="presParOf" srcId="{4E763762-3DF6-4955-B371-F93B6F755521}" destId="{29C7E8EA-4C56-4E8B-A64E-1EB3A00F847F}" srcOrd="6" destOrd="0" presId="urn:microsoft.com/office/officeart/2008/layout/LinedList"/>
    <dgm:cxn modelId="{CCA5051C-8DE2-4D93-BE67-6A9569940553}" type="presParOf" srcId="{4E763762-3DF6-4955-B371-F93B6F755521}" destId="{58E460BF-0CAE-4E0D-9745-120CDF8D2690}" srcOrd="7" destOrd="0" presId="urn:microsoft.com/office/officeart/2008/layout/LinedList"/>
    <dgm:cxn modelId="{D8FF9DC1-2EAC-4D1B-8E81-FF5339AAA48D}" type="presParOf" srcId="{58E460BF-0CAE-4E0D-9745-120CDF8D2690}" destId="{71E53062-260B-423B-BB36-62810FDA7E13}" srcOrd="0" destOrd="0" presId="urn:microsoft.com/office/officeart/2008/layout/LinedList"/>
    <dgm:cxn modelId="{D37A6829-4CE3-4B59-AD85-EC11A9E72BD6}" type="presParOf" srcId="{58E460BF-0CAE-4E0D-9745-120CDF8D2690}" destId="{503713D4-A8E5-47CD-8AE2-7E0BBC230229}" srcOrd="1" destOrd="0" presId="urn:microsoft.com/office/officeart/2008/layout/LinedList"/>
    <dgm:cxn modelId="{E06C82F5-5F4C-42B4-ACD9-3319FFC23D5F}" type="presParOf" srcId="{58E460BF-0CAE-4E0D-9745-120CDF8D2690}" destId="{FF21F727-6D70-46C8-8BC4-80DDA01BEBB5}" srcOrd="2" destOrd="0" presId="urn:microsoft.com/office/officeart/2008/layout/LinedList"/>
    <dgm:cxn modelId="{D389E13F-C7F0-44DB-BD80-A6FBDC08C1F7}" type="presParOf" srcId="{4E763762-3DF6-4955-B371-F93B6F755521}" destId="{234B553F-F3AE-4E31-9BDB-C7D55905112E}" srcOrd="8" destOrd="0" presId="urn:microsoft.com/office/officeart/2008/layout/LinedList"/>
    <dgm:cxn modelId="{6DE1705E-A96E-427A-999A-57833E7EEC54}" type="presParOf" srcId="{4E763762-3DF6-4955-B371-F93B6F755521}" destId="{DFCABA14-A2D7-4896-BF8B-100B6C98103D}" srcOrd="9" destOrd="0" presId="urn:microsoft.com/office/officeart/2008/layout/LinedList"/>
    <dgm:cxn modelId="{4D0E41DB-0415-4B2D-B7CA-1566480AD933}" type="presParOf" srcId="{4E763762-3DF6-4955-B371-F93B6F755521}" destId="{E44C50D0-6C33-49EF-9A48-2BDDE6D43908}" srcOrd="10" destOrd="0" presId="urn:microsoft.com/office/officeart/2008/layout/LinedList"/>
    <dgm:cxn modelId="{08EF180C-B6E5-42EF-BBE4-2E49FB336263}" type="presParOf" srcId="{E44C50D0-6C33-49EF-9A48-2BDDE6D43908}" destId="{982CD2DD-08CD-4E27-BC6E-63491628A099}" srcOrd="0" destOrd="0" presId="urn:microsoft.com/office/officeart/2008/layout/LinedList"/>
    <dgm:cxn modelId="{8CF2EE67-1D70-46CF-8E92-13E898C94B4B}" type="presParOf" srcId="{E44C50D0-6C33-49EF-9A48-2BDDE6D43908}" destId="{6B351D83-7000-4FC4-8E47-632EA084936A}" srcOrd="1" destOrd="0" presId="urn:microsoft.com/office/officeart/2008/layout/LinedList"/>
    <dgm:cxn modelId="{4254831E-A829-48A2-BFF0-BD6F4193DDA8}" type="presParOf" srcId="{E44C50D0-6C33-49EF-9A48-2BDDE6D43908}" destId="{C9CDBE36-4F8E-4040-954B-2D7729E9DF6C}" srcOrd="2" destOrd="0" presId="urn:microsoft.com/office/officeart/2008/layout/LinedList"/>
    <dgm:cxn modelId="{B4CECF18-F8C1-4212-9749-25A7792DAD64}" type="presParOf" srcId="{4E763762-3DF6-4955-B371-F93B6F755521}" destId="{57144262-A36C-4A26-B521-7F2410DE29F4}" srcOrd="11" destOrd="0" presId="urn:microsoft.com/office/officeart/2008/layout/LinedList"/>
    <dgm:cxn modelId="{0AE772DA-3620-4C3C-97F1-98D2A9302BB9}" type="presParOf" srcId="{4E763762-3DF6-4955-B371-F93B6F755521}" destId="{12160340-094D-4D3F-9B89-444B02CA65C8}" srcOrd="12" destOrd="0" presId="urn:microsoft.com/office/officeart/2008/layout/LinedList"/>
    <dgm:cxn modelId="{A7C9CED1-14D6-492D-98EC-DB5AF0E3FA00}" type="presParOf" srcId="{4E763762-3DF6-4955-B371-F93B6F755521}" destId="{001B1CD5-C6E6-43A7-AE53-37A01FF95F20}" srcOrd="13" destOrd="0" presId="urn:microsoft.com/office/officeart/2008/layout/LinedList"/>
    <dgm:cxn modelId="{917283B3-53D0-4F65-9784-FFC6AC08F863}" type="presParOf" srcId="{001B1CD5-C6E6-43A7-AE53-37A01FF95F20}" destId="{4FC697E4-7DE5-47C3-8895-FFC38A69846E}" srcOrd="0" destOrd="0" presId="urn:microsoft.com/office/officeart/2008/layout/LinedList"/>
    <dgm:cxn modelId="{8D460581-028F-4418-9AB2-7474C5C29146}" type="presParOf" srcId="{001B1CD5-C6E6-43A7-AE53-37A01FF95F20}" destId="{C422A80E-FDE4-4834-BCEE-718967E3A331}" srcOrd="1" destOrd="0" presId="urn:microsoft.com/office/officeart/2008/layout/LinedList"/>
    <dgm:cxn modelId="{3E1FD1B9-C7AC-4133-BE9D-79F342D1C37C}" type="presParOf" srcId="{001B1CD5-C6E6-43A7-AE53-37A01FF95F20}" destId="{1E4C68E8-2094-49A2-BDBB-4106F6769C71}" srcOrd="2" destOrd="0" presId="urn:microsoft.com/office/officeart/2008/layout/LinedList"/>
    <dgm:cxn modelId="{2387F049-B10E-4326-B00C-79FC95B24C24}" type="presParOf" srcId="{4E763762-3DF6-4955-B371-F93B6F755521}" destId="{9A7D42E5-F4D6-4289-97F1-5BCC5FFC26D8}" srcOrd="14" destOrd="0" presId="urn:microsoft.com/office/officeart/2008/layout/LinedList"/>
    <dgm:cxn modelId="{AFB78C03-54EC-4F02-916E-FB06C81F2937}" type="presParOf" srcId="{4E763762-3DF6-4955-B371-F93B6F755521}" destId="{D6398E73-19A9-46BB-BDC5-A947F39806EE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98DC3CF-498D-4ACA-9552-7144D241EFFB}" type="doc">
      <dgm:prSet loTypeId="urn:microsoft.com/office/officeart/2008/layout/LinedList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1923659-B605-405F-B3C0-F811A14A7593}">
      <dgm:prSet phldrT="[Текст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ru-RU" sz="6000" b="1" cap="all" spc="0" baseline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</a:endParaRPr>
        </a:p>
      </dgm:t>
    </dgm:pt>
    <dgm:pt modelId="{493E8B8D-5AB6-430A-83F7-A3BBD3246C02}" type="parTrans" cxnId="{D42F44B3-9E4C-44EC-87A1-52FFFF59F601}">
      <dgm:prSet/>
      <dgm:spPr/>
      <dgm:t>
        <a:bodyPr/>
        <a:lstStyle/>
        <a:p>
          <a:endParaRPr lang="ru-RU"/>
        </a:p>
      </dgm:t>
    </dgm:pt>
    <dgm:pt modelId="{ABC058A7-09BE-4AC6-8E2B-2D954CCCD37A}" type="sibTrans" cxnId="{D42F44B3-9E4C-44EC-87A1-52FFFF59F601}">
      <dgm:prSet/>
      <dgm:spPr/>
      <dgm:t>
        <a:bodyPr/>
        <a:lstStyle/>
        <a:p>
          <a:endParaRPr lang="ru-RU"/>
        </a:p>
      </dgm:t>
    </dgm:pt>
    <dgm:pt modelId="{C0416998-0372-44EA-8BA3-333038F5CE31}">
      <dgm:prSet phldrT="[Текст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>
            <a:spcAft>
              <a:spcPct val="35000"/>
            </a:spcAft>
          </a:pPr>
          <a:r>
            <a:rPr lang="ru-RU" sz="1200" b="1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Подписание завещания вместо завещателя другим гражданином (рукоприкладчиком) допускается исключительно в случаях, прямо предусмотренных Гражданским кодексом РФ (п. 3 ст. 160, п. 3 ст. 1125 ГК РФ): </a:t>
          </a:r>
        </a:p>
        <a:p>
          <a:pPr algn="just">
            <a:spcAft>
              <a:spcPts val="0"/>
            </a:spcAft>
          </a:pPr>
          <a:r>
            <a:rPr lang="ru-RU" sz="1200" b="1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-физические недостатки завещателя, его тяжелая болезнь или неграмотность</a:t>
          </a:r>
        </a:p>
        <a:p>
          <a:pPr algn="just">
            <a:spcAft>
              <a:spcPts val="0"/>
            </a:spcAft>
          </a:pPr>
          <a:r>
            <a:rPr lang="ru-RU" sz="1200" b="1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Завещание подписывается рукоприкладчиком по просьбе завещателя в его присутствии и в присутствии нотариуса (п. 3 ст. 1125 ГК РФ, ст. 44 Основ)</a:t>
          </a:r>
          <a:endParaRPr lang="ru-RU" sz="1200" b="1" cap="all" spc="0" baseline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47E7F37-EE13-49DD-8D6D-32C1DD46EFF5}" type="sibTrans" cxnId="{BF50D158-4BF3-4EC0-A471-63A350983F12}">
      <dgm:prSet/>
      <dgm:spPr/>
      <dgm:t>
        <a:bodyPr/>
        <a:lstStyle/>
        <a:p>
          <a:endParaRPr lang="ru-RU"/>
        </a:p>
      </dgm:t>
    </dgm:pt>
    <dgm:pt modelId="{29F49C2D-131C-4501-B428-53BB8AF89939}" type="parTrans" cxnId="{BF50D158-4BF3-4EC0-A471-63A350983F12}">
      <dgm:prSet/>
      <dgm:spPr/>
      <dgm:t>
        <a:bodyPr/>
        <a:lstStyle/>
        <a:p>
          <a:endParaRPr lang="ru-RU"/>
        </a:p>
      </dgm:t>
    </dgm:pt>
    <dgm:pt modelId="{C217779A-837E-42D7-A847-9F20D2531035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/>
          <a:r>
            <a:rPr lang="ru-RU" sz="1200" b="1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При подписании завещания рукоприкладчиком в завещании должны быть указаны причины, по которой завещатель не мог подписать завещание собственноручно, а также фамилия, имя, отчество (при наличии) и место жительства рукоприкладчика в соответствии с документом, удостоверяющим его личность</a:t>
          </a:r>
        </a:p>
      </dgm:t>
    </dgm:pt>
    <dgm:pt modelId="{CB15C84A-7D64-4B45-9275-C9651A95F467}" type="parTrans" cxnId="{42F00AA4-8B2B-407A-9AAE-E4614618A302}">
      <dgm:prSet/>
      <dgm:spPr/>
      <dgm:t>
        <a:bodyPr/>
        <a:lstStyle/>
        <a:p>
          <a:endParaRPr lang="ru-RU"/>
        </a:p>
      </dgm:t>
    </dgm:pt>
    <dgm:pt modelId="{8F250946-5E1A-4F30-8A93-36D5BB8DF467}" type="sibTrans" cxnId="{42F00AA4-8B2B-407A-9AAE-E4614618A302}">
      <dgm:prSet/>
      <dgm:spPr/>
      <dgm:t>
        <a:bodyPr/>
        <a:lstStyle/>
        <a:p>
          <a:endParaRPr lang="ru-RU"/>
        </a:p>
      </dgm:t>
    </dgm:pt>
    <dgm:pt modelId="{AB86B5ED-6321-4BCC-9C62-27F5650E714E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/>
          <a:r>
            <a:rPr lang="ru-RU" sz="1200" b="1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Круг лиц, которые не могут подписывать завещания в качестве рукоприкладчика, и не могут являться свидетелями, указан в п. 2 ст.1124 ГК РФ </a:t>
          </a:r>
          <a:r>
            <a:rPr lang="ru-RU" sz="1000" b="1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(</a:t>
          </a:r>
          <a:r>
            <a:rPr lang="ru-RU" sz="1050" b="1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нотариус или другое удостоверяющее завещание лицо; лицо, в пользу которого составлено завещание или сделан завещательный отказ, супруг такого лица, его дети и родители; граждане, не обладающие дееспособностью в полном объеме; неграмотные; граждане с такими физическими недостатками, которые явно не позволяют им в полной мере осознавать существо происходящего; лица, не владеющие в достаточной степени языком, на котором составлено завещание, за исключением случая, когда составляется  закрытое                завещание)</a:t>
          </a:r>
        </a:p>
      </dgm:t>
    </dgm:pt>
    <dgm:pt modelId="{27D241AD-9FCC-4F93-AAC9-ACDB0B67702E}" type="parTrans" cxnId="{B05E7C38-5FA6-4192-AF39-7E4C0594FCA8}">
      <dgm:prSet/>
      <dgm:spPr/>
      <dgm:t>
        <a:bodyPr/>
        <a:lstStyle/>
        <a:p>
          <a:endParaRPr lang="ru-RU"/>
        </a:p>
      </dgm:t>
    </dgm:pt>
    <dgm:pt modelId="{7AC48DA1-EFB7-47B6-A470-06100E716789}" type="sibTrans" cxnId="{B05E7C38-5FA6-4192-AF39-7E4C0594FCA8}">
      <dgm:prSet/>
      <dgm:spPr/>
      <dgm:t>
        <a:bodyPr/>
        <a:lstStyle/>
        <a:p>
          <a:endParaRPr lang="ru-RU"/>
        </a:p>
      </dgm:t>
    </dgm:pt>
    <dgm:pt modelId="{ACB2F56D-7816-409D-98B6-EEC368BD8933}" type="pres">
      <dgm:prSet presAssocID="{598DC3CF-498D-4ACA-9552-7144D241EFF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210612B-477A-4A53-A134-496C55DCC7B6}" type="pres">
      <dgm:prSet presAssocID="{01923659-B605-405F-B3C0-F811A14A7593}" presName="thickLine" presStyleLbl="alignNode1" presStyleIdx="0" presStyleCnt="1"/>
      <dgm:spPr/>
    </dgm:pt>
    <dgm:pt modelId="{A646FBFE-F6F8-40C2-8A95-3FC74D6CE297}" type="pres">
      <dgm:prSet presAssocID="{01923659-B605-405F-B3C0-F811A14A7593}" presName="horz1" presStyleCnt="0"/>
      <dgm:spPr/>
    </dgm:pt>
    <dgm:pt modelId="{9758B8D5-1858-44E3-88D9-45C1F848944D}" type="pres">
      <dgm:prSet presAssocID="{01923659-B605-405F-B3C0-F811A14A7593}" presName="tx1" presStyleLbl="revTx" presStyleIdx="0" presStyleCnt="4" custScaleX="72132"/>
      <dgm:spPr/>
      <dgm:t>
        <a:bodyPr/>
        <a:lstStyle/>
        <a:p>
          <a:endParaRPr lang="ru-RU"/>
        </a:p>
      </dgm:t>
    </dgm:pt>
    <dgm:pt modelId="{4E763762-3DF6-4955-B371-F93B6F755521}" type="pres">
      <dgm:prSet presAssocID="{01923659-B605-405F-B3C0-F811A14A7593}" presName="vert1" presStyleCnt="0"/>
      <dgm:spPr/>
    </dgm:pt>
    <dgm:pt modelId="{C9D6B12F-74AE-4EB4-8E0A-ADFF1EA4BDC7}" type="pres">
      <dgm:prSet presAssocID="{C0416998-0372-44EA-8BA3-333038F5CE31}" presName="vertSpace2a" presStyleCnt="0"/>
      <dgm:spPr/>
    </dgm:pt>
    <dgm:pt modelId="{56D0E882-C1D2-41F9-9E67-C31FBE73CADC}" type="pres">
      <dgm:prSet presAssocID="{C0416998-0372-44EA-8BA3-333038F5CE31}" presName="horz2" presStyleCnt="0"/>
      <dgm:spPr/>
    </dgm:pt>
    <dgm:pt modelId="{6D261FB3-8559-4D48-9BF0-81D98FD08EDB}" type="pres">
      <dgm:prSet presAssocID="{C0416998-0372-44EA-8BA3-333038F5CE31}" presName="horzSpace2" presStyleCnt="0"/>
      <dgm:spPr/>
    </dgm:pt>
    <dgm:pt modelId="{6FF0DF02-3583-4190-9980-4F1A89670300}" type="pres">
      <dgm:prSet presAssocID="{C0416998-0372-44EA-8BA3-333038F5CE31}" presName="tx2" presStyleLbl="revTx" presStyleIdx="1" presStyleCnt="4" custScaleX="281741" custScaleY="165983"/>
      <dgm:spPr/>
      <dgm:t>
        <a:bodyPr/>
        <a:lstStyle/>
        <a:p>
          <a:endParaRPr lang="ru-RU"/>
        </a:p>
      </dgm:t>
    </dgm:pt>
    <dgm:pt modelId="{AB9005E9-E6B3-421A-8472-F9F230B89412}" type="pres">
      <dgm:prSet presAssocID="{C0416998-0372-44EA-8BA3-333038F5CE31}" presName="vert2" presStyleCnt="0"/>
      <dgm:spPr/>
    </dgm:pt>
    <dgm:pt modelId="{5B4AD6F6-291C-46B1-B0E5-9FABF7A2B55D}" type="pres">
      <dgm:prSet presAssocID="{C0416998-0372-44EA-8BA3-333038F5CE31}" presName="thinLine2b" presStyleLbl="callout" presStyleIdx="0" presStyleCnt="3" custLinFactY="-400000" custLinFactNeighborX="395" custLinFactNeighborY="-430276"/>
      <dgm:spPr/>
    </dgm:pt>
    <dgm:pt modelId="{136EEAF7-9969-4359-B1D1-FACC72D93806}" type="pres">
      <dgm:prSet presAssocID="{C0416998-0372-44EA-8BA3-333038F5CE31}" presName="vertSpace2b" presStyleCnt="0"/>
      <dgm:spPr/>
    </dgm:pt>
    <dgm:pt modelId="{614D7E9F-B9EE-4A57-9D97-9A3AEAAFBD66}" type="pres">
      <dgm:prSet presAssocID="{C217779A-837E-42D7-A847-9F20D2531035}" presName="horz2" presStyleCnt="0"/>
      <dgm:spPr/>
    </dgm:pt>
    <dgm:pt modelId="{BF8807CE-61DA-4DD4-90C3-9D37EAB54D8C}" type="pres">
      <dgm:prSet presAssocID="{C217779A-837E-42D7-A847-9F20D2531035}" presName="horzSpace2" presStyleCnt="0"/>
      <dgm:spPr/>
    </dgm:pt>
    <dgm:pt modelId="{3BA026C5-866C-48C2-A5DA-C82B0DD42F2F}" type="pres">
      <dgm:prSet presAssocID="{C217779A-837E-42D7-A847-9F20D2531035}" presName="tx2" presStyleLbl="revTx" presStyleIdx="2" presStyleCnt="4" custScaleX="279736" custScaleY="101717" custLinFactNeighborX="-384" custLinFactNeighborY="-32500"/>
      <dgm:spPr/>
      <dgm:t>
        <a:bodyPr/>
        <a:lstStyle/>
        <a:p>
          <a:endParaRPr lang="ru-RU"/>
        </a:p>
      </dgm:t>
    </dgm:pt>
    <dgm:pt modelId="{801E73BF-B9E9-4AEB-B35F-739210F462E8}" type="pres">
      <dgm:prSet presAssocID="{C217779A-837E-42D7-A847-9F20D2531035}" presName="vert2" presStyleCnt="0"/>
      <dgm:spPr/>
    </dgm:pt>
    <dgm:pt modelId="{E27900BA-F485-49E2-B3A9-340009DE6767}" type="pres">
      <dgm:prSet presAssocID="{C217779A-837E-42D7-A847-9F20D2531035}" presName="thinLine2b" presStyleLbl="callout" presStyleIdx="1" presStyleCnt="3" custLinFactY="-449087" custLinFactNeighborX="395" custLinFactNeighborY="-500000"/>
      <dgm:spPr/>
    </dgm:pt>
    <dgm:pt modelId="{45E37376-7632-4451-BDB0-89C0FF40AC23}" type="pres">
      <dgm:prSet presAssocID="{C217779A-837E-42D7-A847-9F20D2531035}" presName="vertSpace2b" presStyleCnt="0"/>
      <dgm:spPr/>
    </dgm:pt>
    <dgm:pt modelId="{CD1A7093-6D27-42DE-BC9A-4D700395E35A}" type="pres">
      <dgm:prSet presAssocID="{AB86B5ED-6321-4BCC-9C62-27F5650E714E}" presName="horz2" presStyleCnt="0"/>
      <dgm:spPr/>
    </dgm:pt>
    <dgm:pt modelId="{6272EE20-7C68-4394-AB90-35BEC9551FF1}" type="pres">
      <dgm:prSet presAssocID="{AB86B5ED-6321-4BCC-9C62-27F5650E714E}" presName="horzSpace2" presStyleCnt="0"/>
      <dgm:spPr/>
    </dgm:pt>
    <dgm:pt modelId="{B235D971-57C4-42C2-91A3-A32B8FC45996}" type="pres">
      <dgm:prSet presAssocID="{AB86B5ED-6321-4BCC-9C62-27F5650E714E}" presName="tx2" presStyleLbl="revTx" presStyleIdx="3" presStyleCnt="4" custScaleX="279510" custScaleY="160888" custLinFactNeighborX="-2233" custLinFactNeighborY="-43430"/>
      <dgm:spPr/>
      <dgm:t>
        <a:bodyPr/>
        <a:lstStyle/>
        <a:p>
          <a:endParaRPr lang="ru-RU"/>
        </a:p>
      </dgm:t>
    </dgm:pt>
    <dgm:pt modelId="{B2C52AD6-9BC5-419B-9C78-2D6DCEA5CF91}" type="pres">
      <dgm:prSet presAssocID="{AB86B5ED-6321-4BCC-9C62-27F5650E714E}" presName="vert2" presStyleCnt="0"/>
      <dgm:spPr/>
    </dgm:pt>
    <dgm:pt modelId="{C124A3BB-E709-4660-8C64-9A868E9D0070}" type="pres">
      <dgm:prSet presAssocID="{AB86B5ED-6321-4BCC-9C62-27F5650E714E}" presName="thinLine2b" presStyleLbl="callout" presStyleIdx="2" presStyleCnt="3"/>
      <dgm:spPr/>
    </dgm:pt>
    <dgm:pt modelId="{118D5A2C-732B-445C-A21D-4846E785CD1F}" type="pres">
      <dgm:prSet presAssocID="{AB86B5ED-6321-4BCC-9C62-27F5650E714E}" presName="vertSpace2b" presStyleCnt="0"/>
      <dgm:spPr/>
    </dgm:pt>
  </dgm:ptLst>
  <dgm:cxnLst>
    <dgm:cxn modelId="{36794E1A-379F-411A-94C1-4FB720AF7F88}" type="presOf" srcId="{C0416998-0372-44EA-8BA3-333038F5CE31}" destId="{6FF0DF02-3583-4190-9980-4F1A89670300}" srcOrd="0" destOrd="0" presId="urn:microsoft.com/office/officeart/2008/layout/LinedList"/>
    <dgm:cxn modelId="{BF50D158-4BF3-4EC0-A471-63A350983F12}" srcId="{01923659-B605-405F-B3C0-F811A14A7593}" destId="{C0416998-0372-44EA-8BA3-333038F5CE31}" srcOrd="0" destOrd="0" parTransId="{29F49C2D-131C-4501-B428-53BB8AF89939}" sibTransId="{347E7F37-EE13-49DD-8D6D-32C1DD46EFF5}"/>
    <dgm:cxn modelId="{0C26DD62-B955-4FCA-8F54-3313DC30EF74}" type="presOf" srcId="{01923659-B605-405F-B3C0-F811A14A7593}" destId="{9758B8D5-1858-44E3-88D9-45C1F848944D}" srcOrd="0" destOrd="0" presId="urn:microsoft.com/office/officeart/2008/layout/LinedList"/>
    <dgm:cxn modelId="{42F00AA4-8B2B-407A-9AAE-E4614618A302}" srcId="{01923659-B605-405F-B3C0-F811A14A7593}" destId="{C217779A-837E-42D7-A847-9F20D2531035}" srcOrd="1" destOrd="0" parTransId="{CB15C84A-7D64-4B45-9275-C9651A95F467}" sibTransId="{8F250946-5E1A-4F30-8A93-36D5BB8DF467}"/>
    <dgm:cxn modelId="{B05E7C38-5FA6-4192-AF39-7E4C0594FCA8}" srcId="{01923659-B605-405F-B3C0-F811A14A7593}" destId="{AB86B5ED-6321-4BCC-9C62-27F5650E714E}" srcOrd="2" destOrd="0" parTransId="{27D241AD-9FCC-4F93-AAC9-ACDB0B67702E}" sibTransId="{7AC48DA1-EFB7-47B6-A470-06100E716789}"/>
    <dgm:cxn modelId="{433EB2F0-8AAB-4CD0-BB68-A9C3F3EFE730}" type="presOf" srcId="{598DC3CF-498D-4ACA-9552-7144D241EFFB}" destId="{ACB2F56D-7816-409D-98B6-EEC368BD8933}" srcOrd="0" destOrd="0" presId="urn:microsoft.com/office/officeart/2008/layout/LinedList"/>
    <dgm:cxn modelId="{5C914CA2-679E-4A88-8F23-10386E7A2857}" type="presOf" srcId="{AB86B5ED-6321-4BCC-9C62-27F5650E714E}" destId="{B235D971-57C4-42C2-91A3-A32B8FC45996}" srcOrd="0" destOrd="0" presId="urn:microsoft.com/office/officeart/2008/layout/LinedList"/>
    <dgm:cxn modelId="{E0B45AAD-5DEE-4555-9C52-50D54ACAA5A2}" type="presOf" srcId="{C217779A-837E-42D7-A847-9F20D2531035}" destId="{3BA026C5-866C-48C2-A5DA-C82B0DD42F2F}" srcOrd="0" destOrd="0" presId="urn:microsoft.com/office/officeart/2008/layout/LinedList"/>
    <dgm:cxn modelId="{D42F44B3-9E4C-44EC-87A1-52FFFF59F601}" srcId="{598DC3CF-498D-4ACA-9552-7144D241EFFB}" destId="{01923659-B605-405F-B3C0-F811A14A7593}" srcOrd="0" destOrd="0" parTransId="{493E8B8D-5AB6-430A-83F7-A3BBD3246C02}" sibTransId="{ABC058A7-09BE-4AC6-8E2B-2D954CCCD37A}"/>
    <dgm:cxn modelId="{CE959242-A4B3-4517-98EC-8B8CE2EFA453}" type="presParOf" srcId="{ACB2F56D-7816-409D-98B6-EEC368BD8933}" destId="{F210612B-477A-4A53-A134-496C55DCC7B6}" srcOrd="0" destOrd="0" presId="urn:microsoft.com/office/officeart/2008/layout/LinedList"/>
    <dgm:cxn modelId="{40C5A3F7-3745-4A87-A6E7-DC654AF9E1F4}" type="presParOf" srcId="{ACB2F56D-7816-409D-98B6-EEC368BD8933}" destId="{A646FBFE-F6F8-40C2-8A95-3FC74D6CE297}" srcOrd="1" destOrd="0" presId="urn:microsoft.com/office/officeart/2008/layout/LinedList"/>
    <dgm:cxn modelId="{22E4DCFA-7D69-4019-A10F-4C7E61702FAE}" type="presParOf" srcId="{A646FBFE-F6F8-40C2-8A95-3FC74D6CE297}" destId="{9758B8D5-1858-44E3-88D9-45C1F848944D}" srcOrd="0" destOrd="0" presId="urn:microsoft.com/office/officeart/2008/layout/LinedList"/>
    <dgm:cxn modelId="{D9372B0A-4D59-4497-8DF5-61CA62524843}" type="presParOf" srcId="{A646FBFE-F6F8-40C2-8A95-3FC74D6CE297}" destId="{4E763762-3DF6-4955-B371-F93B6F755521}" srcOrd="1" destOrd="0" presId="urn:microsoft.com/office/officeart/2008/layout/LinedList"/>
    <dgm:cxn modelId="{6AB47605-E1B9-4005-8FDC-B0AA9967A2B5}" type="presParOf" srcId="{4E763762-3DF6-4955-B371-F93B6F755521}" destId="{C9D6B12F-74AE-4EB4-8E0A-ADFF1EA4BDC7}" srcOrd="0" destOrd="0" presId="urn:microsoft.com/office/officeart/2008/layout/LinedList"/>
    <dgm:cxn modelId="{7D3A3DD6-3603-498D-AA23-AC796B83554F}" type="presParOf" srcId="{4E763762-3DF6-4955-B371-F93B6F755521}" destId="{56D0E882-C1D2-41F9-9E67-C31FBE73CADC}" srcOrd="1" destOrd="0" presId="urn:microsoft.com/office/officeart/2008/layout/LinedList"/>
    <dgm:cxn modelId="{FFDABCAA-81BD-4334-9A39-E8B73D5EC4B8}" type="presParOf" srcId="{56D0E882-C1D2-41F9-9E67-C31FBE73CADC}" destId="{6D261FB3-8559-4D48-9BF0-81D98FD08EDB}" srcOrd="0" destOrd="0" presId="urn:microsoft.com/office/officeart/2008/layout/LinedList"/>
    <dgm:cxn modelId="{D419F397-DEDF-4DBC-90D4-DF94A40517C6}" type="presParOf" srcId="{56D0E882-C1D2-41F9-9E67-C31FBE73CADC}" destId="{6FF0DF02-3583-4190-9980-4F1A89670300}" srcOrd="1" destOrd="0" presId="urn:microsoft.com/office/officeart/2008/layout/LinedList"/>
    <dgm:cxn modelId="{32C10C5C-C0EE-4335-9140-A878E655E8E7}" type="presParOf" srcId="{56D0E882-C1D2-41F9-9E67-C31FBE73CADC}" destId="{AB9005E9-E6B3-421A-8472-F9F230B89412}" srcOrd="2" destOrd="0" presId="urn:microsoft.com/office/officeart/2008/layout/LinedList"/>
    <dgm:cxn modelId="{75E6187E-75B9-4721-AA92-A072E3698E93}" type="presParOf" srcId="{4E763762-3DF6-4955-B371-F93B6F755521}" destId="{5B4AD6F6-291C-46B1-B0E5-9FABF7A2B55D}" srcOrd="2" destOrd="0" presId="urn:microsoft.com/office/officeart/2008/layout/LinedList"/>
    <dgm:cxn modelId="{5C85C757-06F1-4454-9EFB-245D781F959F}" type="presParOf" srcId="{4E763762-3DF6-4955-B371-F93B6F755521}" destId="{136EEAF7-9969-4359-B1D1-FACC72D93806}" srcOrd="3" destOrd="0" presId="urn:microsoft.com/office/officeart/2008/layout/LinedList"/>
    <dgm:cxn modelId="{4832EC55-D0BB-4138-A06E-79BB7CFC7340}" type="presParOf" srcId="{4E763762-3DF6-4955-B371-F93B6F755521}" destId="{614D7E9F-B9EE-4A57-9D97-9A3AEAAFBD66}" srcOrd="4" destOrd="0" presId="urn:microsoft.com/office/officeart/2008/layout/LinedList"/>
    <dgm:cxn modelId="{AA7BA195-1FAD-49A9-8C71-773DF25DA94B}" type="presParOf" srcId="{614D7E9F-B9EE-4A57-9D97-9A3AEAAFBD66}" destId="{BF8807CE-61DA-4DD4-90C3-9D37EAB54D8C}" srcOrd="0" destOrd="0" presId="urn:microsoft.com/office/officeart/2008/layout/LinedList"/>
    <dgm:cxn modelId="{ABB8C94A-2182-46E1-82D0-500CC86CA44F}" type="presParOf" srcId="{614D7E9F-B9EE-4A57-9D97-9A3AEAAFBD66}" destId="{3BA026C5-866C-48C2-A5DA-C82B0DD42F2F}" srcOrd="1" destOrd="0" presId="urn:microsoft.com/office/officeart/2008/layout/LinedList"/>
    <dgm:cxn modelId="{0422E18E-78E3-4E41-AF41-27855E06810C}" type="presParOf" srcId="{614D7E9F-B9EE-4A57-9D97-9A3AEAAFBD66}" destId="{801E73BF-B9E9-4AEB-B35F-739210F462E8}" srcOrd="2" destOrd="0" presId="urn:microsoft.com/office/officeart/2008/layout/LinedList"/>
    <dgm:cxn modelId="{CF6D329E-6B2F-45B6-8787-8031B4D0E864}" type="presParOf" srcId="{4E763762-3DF6-4955-B371-F93B6F755521}" destId="{E27900BA-F485-49E2-B3A9-340009DE6767}" srcOrd="5" destOrd="0" presId="urn:microsoft.com/office/officeart/2008/layout/LinedList"/>
    <dgm:cxn modelId="{5132F50B-B2D7-408F-A673-A9FC34381531}" type="presParOf" srcId="{4E763762-3DF6-4955-B371-F93B6F755521}" destId="{45E37376-7632-4451-BDB0-89C0FF40AC23}" srcOrd="6" destOrd="0" presId="urn:microsoft.com/office/officeart/2008/layout/LinedList"/>
    <dgm:cxn modelId="{8925DCA3-E748-4136-A3B2-BA08FA4910E6}" type="presParOf" srcId="{4E763762-3DF6-4955-B371-F93B6F755521}" destId="{CD1A7093-6D27-42DE-BC9A-4D700395E35A}" srcOrd="7" destOrd="0" presId="urn:microsoft.com/office/officeart/2008/layout/LinedList"/>
    <dgm:cxn modelId="{780C2EBE-322E-4E9D-B9B5-3461EDC0EE48}" type="presParOf" srcId="{CD1A7093-6D27-42DE-BC9A-4D700395E35A}" destId="{6272EE20-7C68-4394-AB90-35BEC9551FF1}" srcOrd="0" destOrd="0" presId="urn:microsoft.com/office/officeart/2008/layout/LinedList"/>
    <dgm:cxn modelId="{16C387BC-ECFF-4699-8EB3-508D0BF114A5}" type="presParOf" srcId="{CD1A7093-6D27-42DE-BC9A-4D700395E35A}" destId="{B235D971-57C4-42C2-91A3-A32B8FC45996}" srcOrd="1" destOrd="0" presId="urn:microsoft.com/office/officeart/2008/layout/LinedList"/>
    <dgm:cxn modelId="{971E066F-26B5-43BD-BC93-D2F4643A83CE}" type="presParOf" srcId="{CD1A7093-6D27-42DE-BC9A-4D700395E35A}" destId="{B2C52AD6-9BC5-419B-9C78-2D6DCEA5CF91}" srcOrd="2" destOrd="0" presId="urn:microsoft.com/office/officeart/2008/layout/LinedList"/>
    <dgm:cxn modelId="{B117BAF3-797C-4562-A3DF-7DE82E7C97A9}" type="presParOf" srcId="{4E763762-3DF6-4955-B371-F93B6F755521}" destId="{C124A3BB-E709-4660-8C64-9A868E9D0070}" srcOrd="8" destOrd="0" presId="urn:microsoft.com/office/officeart/2008/layout/LinedList"/>
    <dgm:cxn modelId="{58C70066-8C24-4A98-B3A7-DE0A37DB5836}" type="presParOf" srcId="{4E763762-3DF6-4955-B371-F93B6F755521}" destId="{118D5A2C-732B-445C-A21D-4846E785CD1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98DC3CF-498D-4ACA-9552-7144D241EFFB}" type="doc">
      <dgm:prSet loTypeId="urn:microsoft.com/office/officeart/2008/layout/LinedList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1923659-B605-405F-B3C0-F811A14A7593}">
      <dgm:prSet phldrT="[Текст]"/>
      <dgm:spPr/>
      <dgm:t>
        <a:bodyPr/>
        <a:lstStyle/>
        <a:p>
          <a:endParaRPr lang="ru-RU" dirty="0">
            <a:solidFill>
              <a:schemeClr val="accent1"/>
            </a:solidFill>
          </a:endParaRPr>
        </a:p>
      </dgm:t>
    </dgm:pt>
    <dgm:pt modelId="{493E8B8D-5AB6-430A-83F7-A3BBD3246C02}" type="parTrans" cxnId="{D42F44B3-9E4C-44EC-87A1-52FFFF59F601}">
      <dgm:prSet/>
      <dgm:spPr/>
      <dgm:t>
        <a:bodyPr/>
        <a:lstStyle/>
        <a:p>
          <a:endParaRPr lang="ru-RU"/>
        </a:p>
      </dgm:t>
    </dgm:pt>
    <dgm:pt modelId="{ABC058A7-09BE-4AC6-8E2B-2D954CCCD37A}" type="sibTrans" cxnId="{D42F44B3-9E4C-44EC-87A1-52FFFF59F601}">
      <dgm:prSet/>
      <dgm:spPr/>
      <dgm:t>
        <a:bodyPr/>
        <a:lstStyle/>
        <a:p>
          <a:endParaRPr lang="ru-RU"/>
        </a:p>
      </dgm:t>
    </dgm:pt>
    <dgm:pt modelId="{C0416998-0372-44EA-8BA3-333038F5CE31}">
      <dgm:prSet phldrT="[Текст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>
            <a:lnSpc>
              <a:spcPct val="80000"/>
            </a:lnSpc>
          </a:pPr>
          <a:r>
            <a:rPr lang="ru-RU" sz="1200" b="1" cap="all" spc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Нотариус обязан предупредить свидетеля, а также гражданина, подписывающего завещание вместо завещателя, о необходимости соблюдать тайну завещания (ст. 1123, п. 5 ст. 1125 ГК РФ) и отразить это в завещании</a:t>
          </a:r>
          <a:endParaRPr lang="ru-RU" sz="1200" b="1" cap="all" spc="0" baseline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47E7F37-EE13-49DD-8D6D-32C1DD46EFF5}" type="sibTrans" cxnId="{BF50D158-4BF3-4EC0-A471-63A350983F12}">
      <dgm:prSet/>
      <dgm:spPr/>
      <dgm:t>
        <a:bodyPr/>
        <a:lstStyle/>
        <a:p>
          <a:endParaRPr lang="ru-RU"/>
        </a:p>
      </dgm:t>
    </dgm:pt>
    <dgm:pt modelId="{29F49C2D-131C-4501-B428-53BB8AF89939}" type="parTrans" cxnId="{BF50D158-4BF3-4EC0-A471-63A350983F12}">
      <dgm:prSet/>
      <dgm:spPr/>
      <dgm:t>
        <a:bodyPr/>
        <a:lstStyle/>
        <a:p>
          <a:endParaRPr lang="ru-RU"/>
        </a:p>
      </dgm:t>
    </dgm:pt>
    <dgm:pt modelId="{9C1B6234-9AA6-476A-BE47-10B771F975FB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>
            <a:lnSpc>
              <a:spcPct val="80000"/>
            </a:lnSpc>
          </a:pPr>
          <a:r>
            <a:rPr lang="ru-RU" sz="1200" b="1" cap="all" spc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При изъявлении желания собственноручно подписать завещание гражданином, полностью дееспособным, но физическое состояние которого затрудняет возможность проставления им подписи (умеющим подписываться слепым гражданином, гражданином, вследствие тяжелой болезни плохо владеющим руками, и др.), следует учитывать, что предпочтительнее подписание документа </a:t>
          </a:r>
          <a:r>
            <a:rPr lang="ru-RU" sz="1200" b="1" u="sng" cap="all" spc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самим завещателем</a:t>
          </a:r>
        </a:p>
      </dgm:t>
    </dgm:pt>
    <dgm:pt modelId="{DBBC9849-8EF3-4544-BE27-4DFC862C96DB}" type="parTrans" cxnId="{8E08898D-EE6C-4337-B590-D349E9172364}">
      <dgm:prSet/>
      <dgm:spPr/>
      <dgm:t>
        <a:bodyPr/>
        <a:lstStyle/>
        <a:p>
          <a:endParaRPr lang="ru-RU"/>
        </a:p>
      </dgm:t>
    </dgm:pt>
    <dgm:pt modelId="{6C7FE5A4-EED7-4AE7-BB8E-EE437118AD28}" type="sibTrans" cxnId="{8E08898D-EE6C-4337-B590-D349E9172364}">
      <dgm:prSet/>
      <dgm:spPr/>
      <dgm:t>
        <a:bodyPr/>
        <a:lstStyle/>
        <a:p>
          <a:endParaRPr lang="ru-RU"/>
        </a:p>
      </dgm:t>
    </dgm:pt>
    <dgm:pt modelId="{FCB87ECB-54FC-4A53-81AB-2C7A271BD864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>
            <a:lnSpc>
              <a:spcPct val="80000"/>
            </a:lnSpc>
          </a:pPr>
          <a:r>
            <a:rPr lang="ru-RU" sz="1200" b="1" cap="all" spc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Если за нотариальным удостоверением завещания обращается гражданин, не владеющий русским языком,  а нотариус не владеет языком, на котором объясняется обратившийся, привлекается переводчик. При этом нотариус должен убедиться в знании переводчиком соответствующих языков, что может подтверждаться дипломами, свидетельствами, сертификатами об образовании и квалификации. Место рождения в государстве, с языка которого осуществляется перевод, в отсутствие документов об образовании не является подтверждением факта владения лицом соответствующим языком</a:t>
          </a:r>
        </a:p>
      </dgm:t>
    </dgm:pt>
    <dgm:pt modelId="{8E8DA727-05D0-4971-86EB-DA0B4BA732DD}" type="parTrans" cxnId="{986FF394-A956-475C-9E56-F7D1BC030803}">
      <dgm:prSet/>
      <dgm:spPr/>
      <dgm:t>
        <a:bodyPr/>
        <a:lstStyle/>
        <a:p>
          <a:endParaRPr lang="ru-RU"/>
        </a:p>
      </dgm:t>
    </dgm:pt>
    <dgm:pt modelId="{A0598225-8EF6-4AEB-88A3-A9F312B560D9}" type="sibTrans" cxnId="{986FF394-A956-475C-9E56-F7D1BC030803}">
      <dgm:prSet/>
      <dgm:spPr/>
      <dgm:t>
        <a:bodyPr/>
        <a:lstStyle/>
        <a:p>
          <a:endParaRPr lang="ru-RU"/>
        </a:p>
      </dgm:t>
    </dgm:pt>
    <dgm:pt modelId="{ACB2F56D-7816-409D-98B6-EEC368BD8933}" type="pres">
      <dgm:prSet presAssocID="{598DC3CF-498D-4ACA-9552-7144D241EFF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210612B-477A-4A53-A134-496C55DCC7B6}" type="pres">
      <dgm:prSet presAssocID="{01923659-B605-405F-B3C0-F811A14A7593}" presName="thickLine" presStyleLbl="alignNode1" presStyleIdx="0" presStyleCnt="1"/>
      <dgm:spPr/>
    </dgm:pt>
    <dgm:pt modelId="{A646FBFE-F6F8-40C2-8A95-3FC74D6CE297}" type="pres">
      <dgm:prSet presAssocID="{01923659-B605-405F-B3C0-F811A14A7593}" presName="horz1" presStyleCnt="0"/>
      <dgm:spPr/>
    </dgm:pt>
    <dgm:pt modelId="{9758B8D5-1858-44E3-88D9-45C1F848944D}" type="pres">
      <dgm:prSet presAssocID="{01923659-B605-405F-B3C0-F811A14A7593}" presName="tx1" presStyleLbl="revTx" presStyleIdx="0" presStyleCnt="4" custScaleX="40351"/>
      <dgm:spPr/>
      <dgm:t>
        <a:bodyPr/>
        <a:lstStyle/>
        <a:p>
          <a:endParaRPr lang="ru-RU"/>
        </a:p>
      </dgm:t>
    </dgm:pt>
    <dgm:pt modelId="{4E763762-3DF6-4955-B371-F93B6F755521}" type="pres">
      <dgm:prSet presAssocID="{01923659-B605-405F-B3C0-F811A14A7593}" presName="vert1" presStyleCnt="0"/>
      <dgm:spPr/>
    </dgm:pt>
    <dgm:pt modelId="{C9D6B12F-74AE-4EB4-8E0A-ADFF1EA4BDC7}" type="pres">
      <dgm:prSet presAssocID="{C0416998-0372-44EA-8BA3-333038F5CE31}" presName="vertSpace2a" presStyleCnt="0"/>
      <dgm:spPr/>
    </dgm:pt>
    <dgm:pt modelId="{56D0E882-C1D2-41F9-9E67-C31FBE73CADC}" type="pres">
      <dgm:prSet presAssocID="{C0416998-0372-44EA-8BA3-333038F5CE31}" presName="horz2" presStyleCnt="0"/>
      <dgm:spPr/>
    </dgm:pt>
    <dgm:pt modelId="{6D261FB3-8559-4D48-9BF0-81D98FD08EDB}" type="pres">
      <dgm:prSet presAssocID="{C0416998-0372-44EA-8BA3-333038F5CE31}" presName="horzSpace2" presStyleCnt="0"/>
      <dgm:spPr/>
    </dgm:pt>
    <dgm:pt modelId="{6FF0DF02-3583-4190-9980-4F1A89670300}" type="pres">
      <dgm:prSet presAssocID="{C0416998-0372-44EA-8BA3-333038F5CE31}" presName="tx2" presStyleLbl="revTx" presStyleIdx="1" presStyleCnt="4" custScaleX="124718" custScaleY="41314"/>
      <dgm:spPr/>
      <dgm:t>
        <a:bodyPr/>
        <a:lstStyle/>
        <a:p>
          <a:endParaRPr lang="ru-RU"/>
        </a:p>
      </dgm:t>
    </dgm:pt>
    <dgm:pt modelId="{AB9005E9-E6B3-421A-8472-F9F230B89412}" type="pres">
      <dgm:prSet presAssocID="{C0416998-0372-44EA-8BA3-333038F5CE31}" presName="vert2" presStyleCnt="0"/>
      <dgm:spPr/>
    </dgm:pt>
    <dgm:pt modelId="{5B4AD6F6-291C-46B1-B0E5-9FABF7A2B55D}" type="pres">
      <dgm:prSet presAssocID="{C0416998-0372-44EA-8BA3-333038F5CE31}" presName="thinLine2b" presStyleLbl="callout" presStyleIdx="0" presStyleCnt="3" custLinFactNeighborX="-491" custLinFactNeighborY="-73614"/>
      <dgm:spPr/>
    </dgm:pt>
    <dgm:pt modelId="{136EEAF7-9969-4359-B1D1-FACC72D93806}" type="pres">
      <dgm:prSet presAssocID="{C0416998-0372-44EA-8BA3-333038F5CE31}" presName="vertSpace2b" presStyleCnt="0"/>
      <dgm:spPr/>
    </dgm:pt>
    <dgm:pt modelId="{92B622CB-967F-4D16-9EE3-289CA4537E35}" type="pres">
      <dgm:prSet presAssocID="{9C1B6234-9AA6-476A-BE47-10B771F975FB}" presName="horz2" presStyleCnt="0"/>
      <dgm:spPr/>
    </dgm:pt>
    <dgm:pt modelId="{1ED90245-BA09-41CC-9AEC-35F697CEABB3}" type="pres">
      <dgm:prSet presAssocID="{9C1B6234-9AA6-476A-BE47-10B771F975FB}" presName="horzSpace2" presStyleCnt="0"/>
      <dgm:spPr/>
    </dgm:pt>
    <dgm:pt modelId="{7B422BB6-82CA-48B6-B9DB-E3AAFFD22A52}" type="pres">
      <dgm:prSet presAssocID="{9C1B6234-9AA6-476A-BE47-10B771F975FB}" presName="tx2" presStyleLbl="revTx" presStyleIdx="2" presStyleCnt="4" custScaleX="127078" custScaleY="79146" custLinFactNeighborX="-122" custLinFactNeighborY="-5270"/>
      <dgm:spPr/>
      <dgm:t>
        <a:bodyPr/>
        <a:lstStyle/>
        <a:p>
          <a:endParaRPr lang="ru-RU"/>
        </a:p>
      </dgm:t>
    </dgm:pt>
    <dgm:pt modelId="{B8E401D7-C951-412D-AD8B-172DF95F08EB}" type="pres">
      <dgm:prSet presAssocID="{9C1B6234-9AA6-476A-BE47-10B771F975FB}" presName="vert2" presStyleCnt="0"/>
      <dgm:spPr/>
    </dgm:pt>
    <dgm:pt modelId="{E55FBEF2-A092-4B07-B78C-27FD4C78002F}" type="pres">
      <dgm:prSet presAssocID="{9C1B6234-9AA6-476A-BE47-10B771F975FB}" presName="thinLine2b" presStyleLbl="callout" presStyleIdx="1" presStyleCnt="3" custLinFactY="-200000" custLinFactNeighborX="-491" custLinFactNeighborY="-255850"/>
      <dgm:spPr/>
    </dgm:pt>
    <dgm:pt modelId="{5A216359-A571-4C2D-91B0-FB28519E37BB}" type="pres">
      <dgm:prSet presAssocID="{9C1B6234-9AA6-476A-BE47-10B771F975FB}" presName="vertSpace2b" presStyleCnt="0"/>
      <dgm:spPr/>
    </dgm:pt>
    <dgm:pt modelId="{98617A20-D382-4D88-AF45-515D13BA9EEF}" type="pres">
      <dgm:prSet presAssocID="{FCB87ECB-54FC-4A53-81AB-2C7A271BD864}" presName="horz2" presStyleCnt="0"/>
      <dgm:spPr/>
    </dgm:pt>
    <dgm:pt modelId="{CA64D7C1-0898-43A3-927E-ECF9B2D5523F}" type="pres">
      <dgm:prSet presAssocID="{FCB87ECB-54FC-4A53-81AB-2C7A271BD864}" presName="horzSpace2" presStyleCnt="0"/>
      <dgm:spPr/>
    </dgm:pt>
    <dgm:pt modelId="{3F574306-D06A-4B25-ABDF-D2E90CE0FBBA}" type="pres">
      <dgm:prSet presAssocID="{FCB87ECB-54FC-4A53-81AB-2C7A271BD864}" presName="tx2" presStyleLbl="revTx" presStyleIdx="3" presStyleCnt="4" custScaleX="126556" custScaleY="113453" custLinFactNeighborX="-604" custLinFactNeighborY="-17792"/>
      <dgm:spPr/>
      <dgm:t>
        <a:bodyPr/>
        <a:lstStyle/>
        <a:p>
          <a:endParaRPr lang="ru-RU"/>
        </a:p>
      </dgm:t>
    </dgm:pt>
    <dgm:pt modelId="{6C524053-4AF6-4035-A8AF-8F3B0D6B7D58}" type="pres">
      <dgm:prSet presAssocID="{FCB87ECB-54FC-4A53-81AB-2C7A271BD864}" presName="vert2" presStyleCnt="0"/>
      <dgm:spPr/>
    </dgm:pt>
    <dgm:pt modelId="{7AAA6855-0D6B-4328-9D20-B59006CBDD28}" type="pres">
      <dgm:prSet presAssocID="{FCB87ECB-54FC-4A53-81AB-2C7A271BD864}" presName="thinLine2b" presStyleLbl="callout" presStyleIdx="2" presStyleCnt="3"/>
      <dgm:spPr/>
    </dgm:pt>
    <dgm:pt modelId="{B987600B-C0E8-42FD-822F-7591BAF75FF2}" type="pres">
      <dgm:prSet presAssocID="{FCB87ECB-54FC-4A53-81AB-2C7A271BD864}" presName="vertSpace2b" presStyleCnt="0"/>
      <dgm:spPr/>
    </dgm:pt>
  </dgm:ptLst>
  <dgm:cxnLst>
    <dgm:cxn modelId="{D097A743-820A-4DE7-A991-E933DD3623BE}" type="presOf" srcId="{9C1B6234-9AA6-476A-BE47-10B771F975FB}" destId="{7B422BB6-82CA-48B6-B9DB-E3AAFFD22A52}" srcOrd="0" destOrd="0" presId="urn:microsoft.com/office/officeart/2008/layout/LinedList"/>
    <dgm:cxn modelId="{986FF394-A956-475C-9E56-F7D1BC030803}" srcId="{01923659-B605-405F-B3C0-F811A14A7593}" destId="{FCB87ECB-54FC-4A53-81AB-2C7A271BD864}" srcOrd="2" destOrd="0" parTransId="{8E8DA727-05D0-4971-86EB-DA0B4BA732DD}" sibTransId="{A0598225-8EF6-4AEB-88A3-A9F312B560D9}"/>
    <dgm:cxn modelId="{8E08898D-EE6C-4337-B590-D349E9172364}" srcId="{01923659-B605-405F-B3C0-F811A14A7593}" destId="{9C1B6234-9AA6-476A-BE47-10B771F975FB}" srcOrd="1" destOrd="0" parTransId="{DBBC9849-8EF3-4544-BE27-4DFC862C96DB}" sibTransId="{6C7FE5A4-EED7-4AE7-BB8E-EE437118AD28}"/>
    <dgm:cxn modelId="{BF50D158-4BF3-4EC0-A471-63A350983F12}" srcId="{01923659-B605-405F-B3C0-F811A14A7593}" destId="{C0416998-0372-44EA-8BA3-333038F5CE31}" srcOrd="0" destOrd="0" parTransId="{29F49C2D-131C-4501-B428-53BB8AF89939}" sibTransId="{347E7F37-EE13-49DD-8D6D-32C1DD46EFF5}"/>
    <dgm:cxn modelId="{3A671D59-ABB3-4C63-8F52-03468BB288D9}" type="presOf" srcId="{C0416998-0372-44EA-8BA3-333038F5CE31}" destId="{6FF0DF02-3583-4190-9980-4F1A89670300}" srcOrd="0" destOrd="0" presId="urn:microsoft.com/office/officeart/2008/layout/LinedList"/>
    <dgm:cxn modelId="{2F784108-D50E-4128-A266-260BEEE9DBC0}" type="presOf" srcId="{01923659-B605-405F-B3C0-F811A14A7593}" destId="{9758B8D5-1858-44E3-88D9-45C1F848944D}" srcOrd="0" destOrd="0" presId="urn:microsoft.com/office/officeart/2008/layout/LinedList"/>
    <dgm:cxn modelId="{A4C684D7-C3EC-4C00-B2F0-E2B1BA287A19}" type="presOf" srcId="{598DC3CF-498D-4ACA-9552-7144D241EFFB}" destId="{ACB2F56D-7816-409D-98B6-EEC368BD8933}" srcOrd="0" destOrd="0" presId="urn:microsoft.com/office/officeart/2008/layout/LinedList"/>
    <dgm:cxn modelId="{3E90E6CA-2E40-4DC8-90A4-E134BD099276}" type="presOf" srcId="{FCB87ECB-54FC-4A53-81AB-2C7A271BD864}" destId="{3F574306-D06A-4B25-ABDF-D2E90CE0FBBA}" srcOrd="0" destOrd="0" presId="urn:microsoft.com/office/officeart/2008/layout/LinedList"/>
    <dgm:cxn modelId="{D42F44B3-9E4C-44EC-87A1-52FFFF59F601}" srcId="{598DC3CF-498D-4ACA-9552-7144D241EFFB}" destId="{01923659-B605-405F-B3C0-F811A14A7593}" srcOrd="0" destOrd="0" parTransId="{493E8B8D-5AB6-430A-83F7-A3BBD3246C02}" sibTransId="{ABC058A7-09BE-4AC6-8E2B-2D954CCCD37A}"/>
    <dgm:cxn modelId="{4CA5149B-F7BB-40EC-BFB5-438AAF2E924B}" type="presParOf" srcId="{ACB2F56D-7816-409D-98B6-EEC368BD8933}" destId="{F210612B-477A-4A53-A134-496C55DCC7B6}" srcOrd="0" destOrd="0" presId="urn:microsoft.com/office/officeart/2008/layout/LinedList"/>
    <dgm:cxn modelId="{5DF99A91-0796-4168-99A0-2A742BF15732}" type="presParOf" srcId="{ACB2F56D-7816-409D-98B6-EEC368BD8933}" destId="{A646FBFE-F6F8-40C2-8A95-3FC74D6CE297}" srcOrd="1" destOrd="0" presId="urn:microsoft.com/office/officeart/2008/layout/LinedList"/>
    <dgm:cxn modelId="{CCF0B676-4130-4796-A627-7E6FAAE3B8A0}" type="presParOf" srcId="{A646FBFE-F6F8-40C2-8A95-3FC74D6CE297}" destId="{9758B8D5-1858-44E3-88D9-45C1F848944D}" srcOrd="0" destOrd="0" presId="urn:microsoft.com/office/officeart/2008/layout/LinedList"/>
    <dgm:cxn modelId="{8A3AB4E4-744E-49CE-A095-E914AFF34466}" type="presParOf" srcId="{A646FBFE-F6F8-40C2-8A95-3FC74D6CE297}" destId="{4E763762-3DF6-4955-B371-F93B6F755521}" srcOrd="1" destOrd="0" presId="urn:microsoft.com/office/officeart/2008/layout/LinedList"/>
    <dgm:cxn modelId="{7E556D43-45C7-4AC8-97D6-7969A47B5C0D}" type="presParOf" srcId="{4E763762-3DF6-4955-B371-F93B6F755521}" destId="{C9D6B12F-74AE-4EB4-8E0A-ADFF1EA4BDC7}" srcOrd="0" destOrd="0" presId="urn:microsoft.com/office/officeart/2008/layout/LinedList"/>
    <dgm:cxn modelId="{4146AFAD-EF6F-4D63-9ACA-51298935FA01}" type="presParOf" srcId="{4E763762-3DF6-4955-B371-F93B6F755521}" destId="{56D0E882-C1D2-41F9-9E67-C31FBE73CADC}" srcOrd="1" destOrd="0" presId="urn:microsoft.com/office/officeart/2008/layout/LinedList"/>
    <dgm:cxn modelId="{8B4F6D46-4D77-4E75-A9AE-B0CE4249FE48}" type="presParOf" srcId="{56D0E882-C1D2-41F9-9E67-C31FBE73CADC}" destId="{6D261FB3-8559-4D48-9BF0-81D98FD08EDB}" srcOrd="0" destOrd="0" presId="urn:microsoft.com/office/officeart/2008/layout/LinedList"/>
    <dgm:cxn modelId="{2F905907-1905-48FC-89EF-4D6E961603DC}" type="presParOf" srcId="{56D0E882-C1D2-41F9-9E67-C31FBE73CADC}" destId="{6FF0DF02-3583-4190-9980-4F1A89670300}" srcOrd="1" destOrd="0" presId="urn:microsoft.com/office/officeart/2008/layout/LinedList"/>
    <dgm:cxn modelId="{4695CE37-420F-49E8-939C-EF3983C6EE41}" type="presParOf" srcId="{56D0E882-C1D2-41F9-9E67-C31FBE73CADC}" destId="{AB9005E9-E6B3-421A-8472-F9F230B89412}" srcOrd="2" destOrd="0" presId="urn:microsoft.com/office/officeart/2008/layout/LinedList"/>
    <dgm:cxn modelId="{574E992D-6837-4CD2-A59D-656487B31DB4}" type="presParOf" srcId="{4E763762-3DF6-4955-B371-F93B6F755521}" destId="{5B4AD6F6-291C-46B1-B0E5-9FABF7A2B55D}" srcOrd="2" destOrd="0" presId="urn:microsoft.com/office/officeart/2008/layout/LinedList"/>
    <dgm:cxn modelId="{64D33837-36CD-4D73-9DAD-1206449377E7}" type="presParOf" srcId="{4E763762-3DF6-4955-B371-F93B6F755521}" destId="{136EEAF7-9969-4359-B1D1-FACC72D93806}" srcOrd="3" destOrd="0" presId="urn:microsoft.com/office/officeart/2008/layout/LinedList"/>
    <dgm:cxn modelId="{FAF1DF4D-016B-4ADF-864A-6F87261B36E1}" type="presParOf" srcId="{4E763762-3DF6-4955-B371-F93B6F755521}" destId="{92B622CB-967F-4D16-9EE3-289CA4537E35}" srcOrd="4" destOrd="0" presId="urn:microsoft.com/office/officeart/2008/layout/LinedList"/>
    <dgm:cxn modelId="{00823263-4889-4747-AAF8-B88161A2C9C7}" type="presParOf" srcId="{92B622CB-967F-4D16-9EE3-289CA4537E35}" destId="{1ED90245-BA09-41CC-9AEC-35F697CEABB3}" srcOrd="0" destOrd="0" presId="urn:microsoft.com/office/officeart/2008/layout/LinedList"/>
    <dgm:cxn modelId="{0AC162D2-23E6-4F7C-B70A-F6587582A1A5}" type="presParOf" srcId="{92B622CB-967F-4D16-9EE3-289CA4537E35}" destId="{7B422BB6-82CA-48B6-B9DB-E3AAFFD22A52}" srcOrd="1" destOrd="0" presId="urn:microsoft.com/office/officeart/2008/layout/LinedList"/>
    <dgm:cxn modelId="{99B82BAD-82B6-49FF-A97D-F4D59BA5D17A}" type="presParOf" srcId="{92B622CB-967F-4D16-9EE3-289CA4537E35}" destId="{B8E401D7-C951-412D-AD8B-172DF95F08EB}" srcOrd="2" destOrd="0" presId="urn:microsoft.com/office/officeart/2008/layout/LinedList"/>
    <dgm:cxn modelId="{14EE9025-15C5-455C-A59F-DA673167F1A2}" type="presParOf" srcId="{4E763762-3DF6-4955-B371-F93B6F755521}" destId="{E55FBEF2-A092-4B07-B78C-27FD4C78002F}" srcOrd="5" destOrd="0" presId="urn:microsoft.com/office/officeart/2008/layout/LinedList"/>
    <dgm:cxn modelId="{BEE96374-8737-422B-83D9-3EF9BB4C98FD}" type="presParOf" srcId="{4E763762-3DF6-4955-B371-F93B6F755521}" destId="{5A216359-A571-4C2D-91B0-FB28519E37BB}" srcOrd="6" destOrd="0" presId="urn:microsoft.com/office/officeart/2008/layout/LinedList"/>
    <dgm:cxn modelId="{20089200-45D9-4B54-AA7C-88D2E51A3A9D}" type="presParOf" srcId="{4E763762-3DF6-4955-B371-F93B6F755521}" destId="{98617A20-D382-4D88-AF45-515D13BA9EEF}" srcOrd="7" destOrd="0" presId="urn:microsoft.com/office/officeart/2008/layout/LinedList"/>
    <dgm:cxn modelId="{374009AB-5DA6-40D5-A4A2-EE710FE98F07}" type="presParOf" srcId="{98617A20-D382-4D88-AF45-515D13BA9EEF}" destId="{CA64D7C1-0898-43A3-927E-ECF9B2D5523F}" srcOrd="0" destOrd="0" presId="urn:microsoft.com/office/officeart/2008/layout/LinedList"/>
    <dgm:cxn modelId="{2DE72F6C-6CCE-44B5-8846-817EF83DE45B}" type="presParOf" srcId="{98617A20-D382-4D88-AF45-515D13BA9EEF}" destId="{3F574306-D06A-4B25-ABDF-D2E90CE0FBBA}" srcOrd="1" destOrd="0" presId="urn:microsoft.com/office/officeart/2008/layout/LinedList"/>
    <dgm:cxn modelId="{D7639A54-80EF-464C-AE47-AE00241C0048}" type="presParOf" srcId="{98617A20-D382-4D88-AF45-515D13BA9EEF}" destId="{6C524053-4AF6-4035-A8AF-8F3B0D6B7D58}" srcOrd="2" destOrd="0" presId="urn:microsoft.com/office/officeart/2008/layout/LinedList"/>
    <dgm:cxn modelId="{02F2B9CD-7B92-4433-8FD7-B9B4005FDFBA}" type="presParOf" srcId="{4E763762-3DF6-4955-B371-F93B6F755521}" destId="{7AAA6855-0D6B-4328-9D20-B59006CBDD28}" srcOrd="8" destOrd="0" presId="urn:microsoft.com/office/officeart/2008/layout/LinedList"/>
    <dgm:cxn modelId="{F71D0381-5B42-4391-A5D8-2EF08AFFA6CD}" type="presParOf" srcId="{4E763762-3DF6-4955-B371-F93B6F755521}" destId="{B987600B-C0E8-42FD-822F-7591BAF75FF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164E13-FB48-47E0-9345-8EFDE73148CB}" type="doc">
      <dgm:prSet loTypeId="urn:microsoft.com/office/officeart/2008/layout/LinedList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3DD50C-2420-4BFD-A9D3-9E1467593398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</a:pPr>
          <a:r>
            <a:rPr lang="ru-RU" sz="11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Batang" panose="02030600000101010101" pitchFamily="18" charset="-127"/>
              <a:cs typeface="Arial" pitchFamily="34" charset="0"/>
            </a:rPr>
            <a:t>ЛИЧНЫЙ ХАРАКТЕР</a:t>
          </a:r>
        </a:p>
      </dgm:t>
    </dgm:pt>
    <dgm:pt modelId="{BC483478-1248-4934-9560-3ACFB43D804A}" type="parTrans" cxnId="{4A73D4FF-C4CD-44B8-A50F-99481E526712}">
      <dgm:prSet/>
      <dgm:spPr/>
      <dgm:t>
        <a:bodyPr/>
        <a:lstStyle/>
        <a:p>
          <a:endParaRPr lang="ru-RU"/>
        </a:p>
      </dgm:t>
    </dgm:pt>
    <dgm:pt modelId="{2E9F9D1E-FB9D-4E09-BCFD-8346172A93D3}" type="sibTrans" cxnId="{4A73D4FF-C4CD-44B8-A50F-99481E526712}">
      <dgm:prSet/>
      <dgm:spPr/>
      <dgm:t>
        <a:bodyPr/>
        <a:lstStyle/>
        <a:p>
          <a:endParaRPr lang="ru-RU"/>
        </a:p>
      </dgm:t>
    </dgm:pt>
    <dgm:pt modelId="{55FB0ED4-5780-4A89-9081-A32CA7D0D0DD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</a:pPr>
          <a:r>
            <a:rPr lang="ru-RU" sz="11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Batang" panose="02030600000101010101" pitchFamily="18" charset="-127"/>
              <a:cs typeface="Arial" pitchFamily="34" charset="0"/>
            </a:rPr>
            <a:t>УСТАНОВЛЕННАЯ ЗАКОНОМ И СТРОГО РЕГЛАМЕНТИРО-ВАННАЯ ФОРМА</a:t>
          </a:r>
        </a:p>
      </dgm:t>
    </dgm:pt>
    <dgm:pt modelId="{F1C13B81-37A3-4518-B44B-6382B44887ED}" type="parTrans" cxnId="{4DCADFDC-860A-42C3-9A61-2CD09ED5812D}">
      <dgm:prSet/>
      <dgm:spPr/>
      <dgm:t>
        <a:bodyPr/>
        <a:lstStyle/>
        <a:p>
          <a:endParaRPr lang="ru-RU"/>
        </a:p>
      </dgm:t>
    </dgm:pt>
    <dgm:pt modelId="{E4D767CB-4C41-49C7-A9C2-806E8D8D1ED6}" type="sibTrans" cxnId="{4DCADFDC-860A-42C3-9A61-2CD09ED5812D}">
      <dgm:prSet/>
      <dgm:spPr/>
      <dgm:t>
        <a:bodyPr/>
        <a:lstStyle/>
        <a:p>
          <a:endParaRPr lang="ru-RU"/>
        </a:p>
      </dgm:t>
    </dgm:pt>
    <dgm:pt modelId="{3682B6A4-CEC5-4994-A5C0-6B8663DF05F3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</a:pPr>
          <a:r>
            <a:rPr lang="ru-RU" sz="11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Batang" panose="02030600000101010101" pitchFamily="18" charset="-127"/>
              <a:cs typeface="Arial" pitchFamily="34" charset="0"/>
            </a:rPr>
            <a:t>ОДНОСТОРОННИЙ ХАРАКТЕР СДЕЛКИ</a:t>
          </a:r>
        </a:p>
      </dgm:t>
    </dgm:pt>
    <dgm:pt modelId="{920993C3-F194-44A5-A6F3-0AA0D2B49EE6}" type="parTrans" cxnId="{F9AE1514-6E5A-42A3-8CE1-E843205F1210}">
      <dgm:prSet/>
      <dgm:spPr/>
      <dgm:t>
        <a:bodyPr/>
        <a:lstStyle/>
        <a:p>
          <a:endParaRPr lang="ru-RU"/>
        </a:p>
      </dgm:t>
    </dgm:pt>
    <dgm:pt modelId="{E3C72885-F558-4F7F-A0E8-37DCC269876A}" type="sibTrans" cxnId="{F9AE1514-6E5A-42A3-8CE1-E843205F1210}">
      <dgm:prSet/>
      <dgm:spPr/>
      <dgm:t>
        <a:bodyPr/>
        <a:lstStyle/>
        <a:p>
          <a:endParaRPr lang="ru-RU"/>
        </a:p>
      </dgm:t>
    </dgm:pt>
    <dgm:pt modelId="{62CEBCEB-1FBC-4F45-921A-ED9599567236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</a:pPr>
          <a:r>
            <a:rPr lang="ru-RU" sz="11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Batang" panose="02030600000101010101" pitchFamily="18" charset="-127"/>
              <a:cs typeface="Arial" pitchFamily="34" charset="0"/>
            </a:rPr>
            <a:t>СВОБОДА ЗАВЕЩАНИЯ</a:t>
          </a:r>
        </a:p>
      </dgm:t>
    </dgm:pt>
    <dgm:pt modelId="{FB07C14E-BDA5-4D2F-8814-5798BD25A148}" type="parTrans" cxnId="{2B473A17-A326-4B58-9AC6-5FD5AF927CD2}">
      <dgm:prSet/>
      <dgm:spPr/>
      <dgm:t>
        <a:bodyPr/>
        <a:lstStyle/>
        <a:p>
          <a:endParaRPr lang="ru-RU"/>
        </a:p>
      </dgm:t>
    </dgm:pt>
    <dgm:pt modelId="{4527000A-EC08-4BEC-A62B-DC667FB98F43}" type="sibTrans" cxnId="{2B473A17-A326-4B58-9AC6-5FD5AF927CD2}">
      <dgm:prSet/>
      <dgm:spPr/>
      <dgm:t>
        <a:bodyPr/>
        <a:lstStyle/>
        <a:p>
          <a:endParaRPr lang="ru-RU"/>
        </a:p>
      </dgm:t>
    </dgm:pt>
    <dgm:pt modelId="{8D3E6B6B-6BA6-4BDF-918A-32624AF161C7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</a:pPr>
          <a:r>
            <a:rPr lang="ru-RU" sz="11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Batang" panose="02030600000101010101" pitchFamily="18" charset="-127"/>
              <a:cs typeface="Arial" pitchFamily="34" charset="0"/>
            </a:rPr>
            <a:t>не допускается совершение завещания  ЧЕРЕЗ ПРЕДСТАВИТЕЛЯ,  В ТОМ ЧИСЛЕ от имени подопечного  (п.3 ст.1118 ГКРФ,  ст.57 Основ)</a:t>
          </a:r>
        </a:p>
      </dgm:t>
    </dgm:pt>
    <dgm:pt modelId="{340E28E7-E186-490E-A02B-5E26E4CA00CE}" type="parTrans" cxnId="{3FF30CB9-8F3C-4A07-982C-B5D6873B0856}">
      <dgm:prSet/>
      <dgm:spPr/>
      <dgm:t>
        <a:bodyPr/>
        <a:lstStyle/>
        <a:p>
          <a:endParaRPr lang="ru-RU"/>
        </a:p>
      </dgm:t>
    </dgm:pt>
    <dgm:pt modelId="{D8CEFDA4-AC99-4540-832A-4183A5C5743C}" type="sibTrans" cxnId="{3FF30CB9-8F3C-4A07-982C-B5D6873B0856}">
      <dgm:prSet/>
      <dgm:spPr/>
      <dgm:t>
        <a:bodyPr/>
        <a:lstStyle/>
        <a:p>
          <a:endParaRPr lang="ru-RU"/>
        </a:p>
      </dgm:t>
    </dgm:pt>
    <dgm:pt modelId="{8C7780CA-00ED-4682-A9A8-D02A85F25587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>
            <a:lnSpc>
              <a:spcPct val="100000"/>
            </a:lnSpc>
          </a:pPr>
          <a:r>
            <a:rPr lang="ru-RU" sz="11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Batang" panose="02030600000101010101" pitchFamily="18" charset="-127"/>
              <a:cs typeface="Arial" pitchFamily="34" charset="0"/>
            </a:rPr>
            <a:t>завещатель вправе завещать имущество любым лицам, любым образом определить доли наследников, лишить наследства, включить в завещание иные распоряжения, отменить или изменить совершенное завещание (ст.1119 ГК РФ)</a:t>
          </a:r>
        </a:p>
      </dgm:t>
    </dgm:pt>
    <dgm:pt modelId="{7E1A44A6-497F-42D1-B00C-C7AB51C0DC80}" type="parTrans" cxnId="{3D2A536D-2B2B-400B-AC94-E5B82B4457F8}">
      <dgm:prSet/>
      <dgm:spPr/>
      <dgm:t>
        <a:bodyPr/>
        <a:lstStyle/>
        <a:p>
          <a:endParaRPr lang="ru-RU"/>
        </a:p>
      </dgm:t>
    </dgm:pt>
    <dgm:pt modelId="{63A5611A-10DF-47DD-841A-6FC9FC02125A}" type="sibTrans" cxnId="{3D2A536D-2B2B-400B-AC94-E5B82B4457F8}">
      <dgm:prSet/>
      <dgm:spPr/>
      <dgm:t>
        <a:bodyPr/>
        <a:lstStyle/>
        <a:p>
          <a:endParaRPr lang="ru-RU"/>
        </a:p>
      </dgm:t>
    </dgm:pt>
    <dgm:pt modelId="{F2193F42-5933-4B6E-99A1-8B22232DC166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1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Batang" panose="02030600000101010101" pitchFamily="18" charset="-127"/>
              <a:cs typeface="Arial" pitchFamily="34" charset="0"/>
            </a:rPr>
            <a:t>должно быть составлено в письменной форме и удостоверено нотариусом (ст.1124 ГК РФ). Удостоверение завещания другими лицами допускается в случаях, установленных законом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1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Batang" panose="02030600000101010101" pitchFamily="18" charset="-127"/>
              <a:cs typeface="Arial" pitchFamily="34" charset="0"/>
            </a:rPr>
            <a:t>п.7 ст.1125 ГК РФ (должностные лица МСУ, консулы), ст.1127 ГК РФ (приравненные к нотариально удостоверенным) и п.2 ст.1128 (завещательные распоряжения в банке) ГК РФ</a:t>
          </a:r>
        </a:p>
      </dgm:t>
    </dgm:pt>
    <dgm:pt modelId="{034422C0-2571-4F6B-B86C-FB58976CC3D6}" type="parTrans" cxnId="{5E0E4966-B245-46C0-BAD0-E70D5C40C371}">
      <dgm:prSet/>
      <dgm:spPr/>
      <dgm:t>
        <a:bodyPr/>
        <a:lstStyle/>
        <a:p>
          <a:endParaRPr lang="ru-RU"/>
        </a:p>
      </dgm:t>
    </dgm:pt>
    <dgm:pt modelId="{5764BB5E-DC53-42A3-977F-C88BCAA5404F}" type="sibTrans" cxnId="{5E0E4966-B245-46C0-BAD0-E70D5C40C371}">
      <dgm:prSet/>
      <dgm:spPr/>
      <dgm:t>
        <a:bodyPr/>
        <a:lstStyle/>
        <a:p>
          <a:endParaRPr lang="ru-RU"/>
        </a:p>
      </dgm:t>
    </dgm:pt>
    <dgm:pt modelId="{A586AFE2-A809-4951-9153-AB25AD8FB011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>
            <a:lnSpc>
              <a:spcPct val="100000"/>
            </a:lnSpc>
          </a:pPr>
          <a:r>
            <a:rPr lang="ru-RU" sz="11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Batang" panose="02030600000101010101" pitchFamily="18" charset="-127"/>
              <a:cs typeface="Arial" pitchFamily="34" charset="0"/>
            </a:rPr>
            <a:t>В завещании могут содержаться распоряжения только одного лица. совершение завещания двумя или более лицами   не допускается                                             (за исключением  совместных завещаний супругов с 01.06.2019г.). </a:t>
          </a:r>
          <a:endParaRPr lang="en-US" sz="1100" b="1" cap="all" spc="0" dirty="0" smtClean="0">
            <a:ln w="0"/>
            <a:solidFill>
              <a:schemeClr val="accent1">
                <a:lumMod val="50000"/>
              </a:schemeClr>
            </a:solidFill>
            <a:effectLst/>
            <a:latin typeface="Arial" pitchFamily="34" charset="0"/>
            <a:ea typeface="Batang" panose="02030600000101010101" pitchFamily="18" charset="-127"/>
            <a:cs typeface="Arial" pitchFamily="34" charset="0"/>
          </a:endParaRPr>
        </a:p>
        <a:p>
          <a:pPr algn="l">
            <a:lnSpc>
              <a:spcPct val="100000"/>
            </a:lnSpc>
          </a:pPr>
          <a:r>
            <a:rPr lang="ru-RU" sz="11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Batang" panose="02030600000101010101" pitchFamily="18" charset="-127"/>
              <a:cs typeface="Arial" pitchFamily="34" charset="0"/>
            </a:rPr>
            <a:t>На составление завещания не требуется  согласия  каких-либо лиц (ст.1118 ГК РФ)</a:t>
          </a:r>
        </a:p>
      </dgm:t>
    </dgm:pt>
    <dgm:pt modelId="{6988FF27-6EA1-4006-871A-4165577C3D39}" type="parTrans" cxnId="{1D7FA0B7-8A93-416E-8716-A4E04F79A593}">
      <dgm:prSet/>
      <dgm:spPr/>
      <dgm:t>
        <a:bodyPr/>
        <a:lstStyle/>
        <a:p>
          <a:endParaRPr lang="ru-RU"/>
        </a:p>
      </dgm:t>
    </dgm:pt>
    <dgm:pt modelId="{33604227-8BDA-433F-8D03-00252DF272B1}" type="sibTrans" cxnId="{1D7FA0B7-8A93-416E-8716-A4E04F79A593}">
      <dgm:prSet/>
      <dgm:spPr/>
      <dgm:t>
        <a:bodyPr/>
        <a:lstStyle/>
        <a:p>
          <a:endParaRPr lang="ru-RU"/>
        </a:p>
      </dgm:t>
    </dgm:pt>
    <dgm:pt modelId="{D75921B3-95F3-4BD6-BE5C-E79808B7EAA5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</a:pPr>
          <a:r>
            <a:rPr lang="ru-RU" sz="11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Batang" panose="02030600000101010101" pitchFamily="18" charset="-127"/>
              <a:cs typeface="Arial" pitchFamily="34" charset="0"/>
            </a:rPr>
            <a:t>ТАЙНА ЗАВЕЩАНИЯ</a:t>
          </a:r>
        </a:p>
      </dgm:t>
    </dgm:pt>
    <dgm:pt modelId="{FA6EAD57-4634-441E-BB51-3BD80D9009A3}" type="parTrans" cxnId="{8ECF0701-E903-43DF-84B3-0DC9DF13DEE0}">
      <dgm:prSet/>
      <dgm:spPr/>
      <dgm:t>
        <a:bodyPr/>
        <a:lstStyle/>
        <a:p>
          <a:endParaRPr lang="ru-RU"/>
        </a:p>
      </dgm:t>
    </dgm:pt>
    <dgm:pt modelId="{164CB44B-A6ED-4D9D-8E9F-C6AC5CBF7FEE}" type="sibTrans" cxnId="{8ECF0701-E903-43DF-84B3-0DC9DF13DEE0}">
      <dgm:prSet/>
      <dgm:spPr/>
      <dgm:t>
        <a:bodyPr/>
        <a:lstStyle/>
        <a:p>
          <a:endParaRPr lang="ru-RU"/>
        </a:p>
      </dgm:t>
    </dgm:pt>
    <dgm:pt modelId="{BE731033-AAA5-47A4-AB7A-23E3FF74769B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</a:pPr>
          <a:r>
            <a:rPr lang="ru-RU" sz="11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Batang" panose="02030600000101010101" pitchFamily="18" charset="-127"/>
              <a:cs typeface="Arial" pitchFamily="34" charset="0"/>
            </a:rPr>
            <a:t>нотариус, другое удостоверяющее лицо, переводчик, исполнитель завещания, свидетели, лица, имеющие доступ к сведениям ЕИС, рукоприкладчик не вправе до открытия наследства разглашать сведения, касающиеся содержания завещания, его совершения, изменения или отмены до открытия наследства (ст.1123 ГК РФ)</a:t>
          </a:r>
        </a:p>
      </dgm:t>
    </dgm:pt>
    <dgm:pt modelId="{E507F569-30A4-495E-9429-94D9FE8D88A9}" type="parTrans" cxnId="{88392E74-5BBE-495B-8C89-FE70188D883E}">
      <dgm:prSet/>
      <dgm:spPr/>
      <dgm:t>
        <a:bodyPr/>
        <a:lstStyle/>
        <a:p>
          <a:endParaRPr lang="ru-RU"/>
        </a:p>
      </dgm:t>
    </dgm:pt>
    <dgm:pt modelId="{A4C5555E-86ED-4DEE-A25F-8392C5EDAAA8}" type="sibTrans" cxnId="{88392E74-5BBE-495B-8C89-FE70188D883E}">
      <dgm:prSet/>
      <dgm:spPr/>
      <dgm:t>
        <a:bodyPr/>
        <a:lstStyle/>
        <a:p>
          <a:endParaRPr lang="ru-RU"/>
        </a:p>
      </dgm:t>
    </dgm:pt>
    <dgm:pt modelId="{353E59C4-5601-4F0F-A7AD-4D1B8F751B22}" type="pres">
      <dgm:prSet presAssocID="{81164E13-FB48-47E0-9345-8EFDE73148C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5D10635-082A-466D-BEA3-9E1292C009AE}" type="pres">
      <dgm:prSet presAssocID="{013DD50C-2420-4BFD-A9D3-9E1467593398}" presName="thickLine" presStyleLbl="alignNode1" presStyleIdx="0" presStyleCnt="5"/>
      <dgm:spPr/>
    </dgm:pt>
    <dgm:pt modelId="{6975954B-2B77-48D3-9B4C-80D62CAB562C}" type="pres">
      <dgm:prSet presAssocID="{013DD50C-2420-4BFD-A9D3-9E1467593398}" presName="horz1" presStyleCnt="0"/>
      <dgm:spPr/>
    </dgm:pt>
    <dgm:pt modelId="{E769D3EF-FACC-47DA-9A7A-1CC3856B05DF}" type="pres">
      <dgm:prSet presAssocID="{013DD50C-2420-4BFD-A9D3-9E1467593398}" presName="tx1" presStyleLbl="revTx" presStyleIdx="0" presStyleCnt="10"/>
      <dgm:spPr/>
      <dgm:t>
        <a:bodyPr/>
        <a:lstStyle/>
        <a:p>
          <a:endParaRPr lang="ru-RU"/>
        </a:p>
      </dgm:t>
    </dgm:pt>
    <dgm:pt modelId="{2D077E72-398E-4A7D-B832-AE7066309308}" type="pres">
      <dgm:prSet presAssocID="{013DD50C-2420-4BFD-A9D3-9E1467593398}" presName="vert1" presStyleCnt="0"/>
      <dgm:spPr/>
    </dgm:pt>
    <dgm:pt modelId="{F0E91EEA-8766-472B-BBEB-DB318456E312}" type="pres">
      <dgm:prSet presAssocID="{8D3E6B6B-6BA6-4BDF-918A-32624AF161C7}" presName="vertSpace2a" presStyleCnt="0"/>
      <dgm:spPr/>
    </dgm:pt>
    <dgm:pt modelId="{1F1EB604-E873-48FE-8D9F-3BFE22847C9A}" type="pres">
      <dgm:prSet presAssocID="{8D3E6B6B-6BA6-4BDF-918A-32624AF161C7}" presName="horz2" presStyleCnt="0"/>
      <dgm:spPr/>
    </dgm:pt>
    <dgm:pt modelId="{A9879301-2514-4607-A2CE-BAB1F84030B7}" type="pres">
      <dgm:prSet presAssocID="{8D3E6B6B-6BA6-4BDF-918A-32624AF161C7}" presName="horzSpace2" presStyleCnt="0"/>
      <dgm:spPr/>
    </dgm:pt>
    <dgm:pt modelId="{ABAAF8DC-E0A8-47D7-A893-73D37DB132B9}" type="pres">
      <dgm:prSet presAssocID="{8D3E6B6B-6BA6-4BDF-918A-32624AF161C7}" presName="tx2" presStyleLbl="revTx" presStyleIdx="1" presStyleCnt="10" custScaleY="26015"/>
      <dgm:spPr/>
      <dgm:t>
        <a:bodyPr/>
        <a:lstStyle/>
        <a:p>
          <a:endParaRPr lang="ru-RU"/>
        </a:p>
      </dgm:t>
    </dgm:pt>
    <dgm:pt modelId="{350C6406-A134-4E20-8BF9-7A75EEB1B029}" type="pres">
      <dgm:prSet presAssocID="{8D3E6B6B-6BA6-4BDF-918A-32624AF161C7}" presName="vert2" presStyleCnt="0"/>
      <dgm:spPr/>
    </dgm:pt>
    <dgm:pt modelId="{1F212982-BE4D-4A4A-A7BF-2669BEAF6734}" type="pres">
      <dgm:prSet presAssocID="{8D3E6B6B-6BA6-4BDF-918A-32624AF161C7}" presName="thinLine2b" presStyleLbl="callout" presStyleIdx="0" presStyleCnt="5" custLinFactY="400000" custLinFactNeighborX="-1240" custLinFactNeighborY="474668"/>
      <dgm:spPr/>
    </dgm:pt>
    <dgm:pt modelId="{4A33D99B-0B87-4CBF-95D6-9A6AE7D95892}" type="pres">
      <dgm:prSet presAssocID="{8D3E6B6B-6BA6-4BDF-918A-32624AF161C7}" presName="vertSpace2b" presStyleCnt="0"/>
      <dgm:spPr/>
    </dgm:pt>
    <dgm:pt modelId="{D71BE472-2E34-41A4-8238-57E83484A3EC}" type="pres">
      <dgm:prSet presAssocID="{62CEBCEB-1FBC-4F45-921A-ED9599567236}" presName="thickLine" presStyleLbl="alignNode1" presStyleIdx="1" presStyleCnt="5" custLinFactNeighborX="826" custLinFactNeighborY="-31294"/>
      <dgm:spPr/>
    </dgm:pt>
    <dgm:pt modelId="{7602AD52-C10E-448D-B483-7511646A5440}" type="pres">
      <dgm:prSet presAssocID="{62CEBCEB-1FBC-4F45-921A-ED9599567236}" presName="horz1" presStyleCnt="0"/>
      <dgm:spPr/>
    </dgm:pt>
    <dgm:pt modelId="{806CB04F-6159-4F99-9EF9-106CC7B42530}" type="pres">
      <dgm:prSet presAssocID="{62CEBCEB-1FBC-4F45-921A-ED9599567236}" presName="tx1" presStyleLbl="revTx" presStyleIdx="2" presStyleCnt="10" custLinFactNeighborX="1033" custLinFactNeighborY="-12515"/>
      <dgm:spPr/>
      <dgm:t>
        <a:bodyPr/>
        <a:lstStyle/>
        <a:p>
          <a:endParaRPr lang="ru-RU"/>
        </a:p>
      </dgm:t>
    </dgm:pt>
    <dgm:pt modelId="{DA68E28B-6427-48C5-8C02-4873C1D27CF5}" type="pres">
      <dgm:prSet presAssocID="{62CEBCEB-1FBC-4F45-921A-ED9599567236}" presName="vert1" presStyleCnt="0"/>
      <dgm:spPr/>
    </dgm:pt>
    <dgm:pt modelId="{C49C203F-73ED-4B75-9FD0-72B73CCF0749}" type="pres">
      <dgm:prSet presAssocID="{8C7780CA-00ED-4682-A9A8-D02A85F25587}" presName="vertSpace2a" presStyleCnt="0"/>
      <dgm:spPr/>
    </dgm:pt>
    <dgm:pt modelId="{B9964683-628B-4B67-9204-27CAD5085182}" type="pres">
      <dgm:prSet presAssocID="{8C7780CA-00ED-4682-A9A8-D02A85F25587}" presName="horz2" presStyleCnt="0"/>
      <dgm:spPr/>
    </dgm:pt>
    <dgm:pt modelId="{FC3D208A-F993-440D-9E03-8B9367D4AD6F}" type="pres">
      <dgm:prSet presAssocID="{8C7780CA-00ED-4682-A9A8-D02A85F25587}" presName="horzSpace2" presStyleCnt="0"/>
      <dgm:spPr/>
    </dgm:pt>
    <dgm:pt modelId="{A7A765D6-A0E6-4D65-BBBC-165BDFA1F916}" type="pres">
      <dgm:prSet presAssocID="{8C7780CA-00ED-4682-A9A8-D02A85F25587}" presName="tx2" presStyleLbl="revTx" presStyleIdx="3" presStyleCnt="10" custScaleY="78968" custLinFactNeighborX="-16" custLinFactNeighborY="-36551"/>
      <dgm:spPr/>
      <dgm:t>
        <a:bodyPr/>
        <a:lstStyle/>
        <a:p>
          <a:endParaRPr lang="ru-RU"/>
        </a:p>
      </dgm:t>
    </dgm:pt>
    <dgm:pt modelId="{A7DADC6D-D8B9-444A-AB99-38207E613551}" type="pres">
      <dgm:prSet presAssocID="{8C7780CA-00ED-4682-A9A8-D02A85F25587}" presName="vert2" presStyleCnt="0"/>
      <dgm:spPr/>
    </dgm:pt>
    <dgm:pt modelId="{D1BCC0A1-2806-488C-9458-38A98CDE2C49}" type="pres">
      <dgm:prSet presAssocID="{8C7780CA-00ED-4682-A9A8-D02A85F25587}" presName="thinLine2b" presStyleLbl="callout" presStyleIdx="1" presStyleCnt="5" custLinFactY="-388520" custLinFactNeighborX="-207" custLinFactNeighborY="-400000"/>
      <dgm:spPr/>
    </dgm:pt>
    <dgm:pt modelId="{5F5659BC-BCB4-4244-9B97-5A0505C8094B}" type="pres">
      <dgm:prSet presAssocID="{8C7780CA-00ED-4682-A9A8-D02A85F25587}" presName="vertSpace2b" presStyleCnt="0"/>
      <dgm:spPr/>
    </dgm:pt>
    <dgm:pt modelId="{1DD5713D-01C4-41EB-9594-C2694D1BC1DD}" type="pres">
      <dgm:prSet presAssocID="{55FB0ED4-5780-4A89-9081-A32CA7D0D0DD}" presName="thickLine" presStyleLbl="alignNode1" presStyleIdx="2" presStyleCnt="5" custLinFactNeighborX="-948" custLinFactNeighborY="-49339"/>
      <dgm:spPr/>
    </dgm:pt>
    <dgm:pt modelId="{E39A7044-24A4-4447-8FD6-F731C28080D2}" type="pres">
      <dgm:prSet presAssocID="{55FB0ED4-5780-4A89-9081-A32CA7D0D0DD}" presName="horz1" presStyleCnt="0"/>
      <dgm:spPr/>
    </dgm:pt>
    <dgm:pt modelId="{66B43E24-8646-48E9-904E-209040715C5F}" type="pres">
      <dgm:prSet presAssocID="{55FB0ED4-5780-4A89-9081-A32CA7D0D0DD}" presName="tx1" presStyleLbl="revTx" presStyleIdx="4" presStyleCnt="10" custLinFactNeighborY="-49339"/>
      <dgm:spPr/>
      <dgm:t>
        <a:bodyPr/>
        <a:lstStyle/>
        <a:p>
          <a:endParaRPr lang="ru-RU"/>
        </a:p>
      </dgm:t>
    </dgm:pt>
    <dgm:pt modelId="{07055B1E-A869-4F79-B938-FF0AEA13E33C}" type="pres">
      <dgm:prSet presAssocID="{55FB0ED4-5780-4A89-9081-A32CA7D0D0DD}" presName="vert1" presStyleCnt="0"/>
      <dgm:spPr/>
    </dgm:pt>
    <dgm:pt modelId="{078E9C92-A809-41AF-8934-3DA8CABBE15A}" type="pres">
      <dgm:prSet presAssocID="{F2193F42-5933-4B6E-99A1-8B22232DC166}" presName="vertSpace2a" presStyleCnt="0"/>
      <dgm:spPr/>
    </dgm:pt>
    <dgm:pt modelId="{0DFECB53-C09D-4D2A-8BB3-42D66EB244AA}" type="pres">
      <dgm:prSet presAssocID="{F2193F42-5933-4B6E-99A1-8B22232DC166}" presName="horz2" presStyleCnt="0"/>
      <dgm:spPr/>
    </dgm:pt>
    <dgm:pt modelId="{473E9AC3-F563-4869-B5AD-403D439A0804}" type="pres">
      <dgm:prSet presAssocID="{F2193F42-5933-4B6E-99A1-8B22232DC166}" presName="horzSpace2" presStyleCnt="0"/>
      <dgm:spPr/>
    </dgm:pt>
    <dgm:pt modelId="{D8F65389-D34C-4306-827E-9400786EAF8C}" type="pres">
      <dgm:prSet presAssocID="{F2193F42-5933-4B6E-99A1-8B22232DC166}" presName="tx2" presStyleLbl="revTx" presStyleIdx="5" presStyleCnt="10" custScaleY="1621774" custLinFactY="-300000" custLinFactNeighborX="-16" custLinFactNeighborY="-398355"/>
      <dgm:spPr/>
      <dgm:t>
        <a:bodyPr/>
        <a:lstStyle/>
        <a:p>
          <a:endParaRPr lang="ru-RU"/>
        </a:p>
      </dgm:t>
    </dgm:pt>
    <dgm:pt modelId="{3D27E3E5-0B14-419A-9806-293EA706FE30}" type="pres">
      <dgm:prSet presAssocID="{F2193F42-5933-4B6E-99A1-8B22232DC166}" presName="vert2" presStyleCnt="0"/>
      <dgm:spPr/>
    </dgm:pt>
    <dgm:pt modelId="{5E848F3B-9C27-41DA-A238-5CC71FCC625D}" type="pres">
      <dgm:prSet presAssocID="{F2193F42-5933-4B6E-99A1-8B22232DC166}" presName="thinLine2b" presStyleLbl="callout" presStyleIdx="2" presStyleCnt="5" custLinFactY="-1052247" custLinFactNeighborX="-207" custLinFactNeighborY="-1100000"/>
      <dgm:spPr/>
    </dgm:pt>
    <dgm:pt modelId="{2D88E295-3AF8-4657-AB93-0910F07ACCEE}" type="pres">
      <dgm:prSet presAssocID="{F2193F42-5933-4B6E-99A1-8B22232DC166}" presName="vertSpace2b" presStyleCnt="0"/>
      <dgm:spPr/>
    </dgm:pt>
    <dgm:pt modelId="{2A00BD7E-6A98-4CE9-B783-E31E8749B124}" type="pres">
      <dgm:prSet presAssocID="{3682B6A4-CEC5-4994-A5C0-6B8663DF05F3}" presName="thickLine" presStyleLbl="alignNode1" presStyleIdx="3" presStyleCnt="5" custLinFactNeighborY="-39724"/>
      <dgm:spPr/>
    </dgm:pt>
    <dgm:pt modelId="{97957ADD-7F04-41F5-8510-110B5886FB7F}" type="pres">
      <dgm:prSet presAssocID="{3682B6A4-CEC5-4994-A5C0-6B8663DF05F3}" presName="horz1" presStyleCnt="0"/>
      <dgm:spPr/>
    </dgm:pt>
    <dgm:pt modelId="{105A2C82-31F5-4975-AD85-8B9EEB10ECA0}" type="pres">
      <dgm:prSet presAssocID="{3682B6A4-CEC5-4994-A5C0-6B8663DF05F3}" presName="tx1" presStyleLbl="revTx" presStyleIdx="6" presStyleCnt="10" custLinFactNeighborY="-32873"/>
      <dgm:spPr/>
      <dgm:t>
        <a:bodyPr/>
        <a:lstStyle/>
        <a:p>
          <a:endParaRPr lang="ru-RU"/>
        </a:p>
      </dgm:t>
    </dgm:pt>
    <dgm:pt modelId="{02F7E06A-8AD8-4F12-87B3-385B95093537}" type="pres">
      <dgm:prSet presAssocID="{3682B6A4-CEC5-4994-A5C0-6B8663DF05F3}" presName="vert1" presStyleCnt="0"/>
      <dgm:spPr/>
    </dgm:pt>
    <dgm:pt modelId="{FB77EE00-E2F7-4B8D-886D-CD9EDBD0FE4E}" type="pres">
      <dgm:prSet presAssocID="{A586AFE2-A809-4951-9153-AB25AD8FB011}" presName="vertSpace2a" presStyleCnt="0"/>
      <dgm:spPr/>
    </dgm:pt>
    <dgm:pt modelId="{FB5E6060-9AB4-471D-AB31-099C7985D991}" type="pres">
      <dgm:prSet presAssocID="{A586AFE2-A809-4951-9153-AB25AD8FB011}" presName="horz2" presStyleCnt="0"/>
      <dgm:spPr/>
    </dgm:pt>
    <dgm:pt modelId="{B0B36931-3C1A-4AA3-9D3D-5F07587055BA}" type="pres">
      <dgm:prSet presAssocID="{A586AFE2-A809-4951-9153-AB25AD8FB011}" presName="horzSpace2" presStyleCnt="0"/>
      <dgm:spPr/>
    </dgm:pt>
    <dgm:pt modelId="{E9F287AE-B914-462A-BFBD-B6F8C89E1142}" type="pres">
      <dgm:prSet presAssocID="{A586AFE2-A809-4951-9153-AB25AD8FB011}" presName="tx2" presStyleLbl="revTx" presStyleIdx="7" presStyleCnt="10" custScaleY="78019" custLinFactNeighborX="-16" custLinFactNeighborY="-37872"/>
      <dgm:spPr/>
      <dgm:t>
        <a:bodyPr/>
        <a:lstStyle/>
        <a:p>
          <a:endParaRPr lang="ru-RU"/>
        </a:p>
      </dgm:t>
    </dgm:pt>
    <dgm:pt modelId="{7228388A-E5CF-4127-9CD8-97419E127C93}" type="pres">
      <dgm:prSet presAssocID="{A586AFE2-A809-4951-9153-AB25AD8FB011}" presName="vert2" presStyleCnt="0"/>
      <dgm:spPr/>
    </dgm:pt>
    <dgm:pt modelId="{8EF75755-52B2-4E5F-951A-72CF822BD0E5}" type="pres">
      <dgm:prSet presAssocID="{A586AFE2-A809-4951-9153-AB25AD8FB011}" presName="thinLine2b" presStyleLbl="callout" presStyleIdx="3" presStyleCnt="5" custLinFactY="-300000" custLinFactNeighborX="-207" custLinFactNeighborY="-361746"/>
      <dgm:spPr/>
    </dgm:pt>
    <dgm:pt modelId="{2D3AB33A-AC57-4C5E-A0CF-233BBA693768}" type="pres">
      <dgm:prSet presAssocID="{A586AFE2-A809-4951-9153-AB25AD8FB011}" presName="vertSpace2b" presStyleCnt="0"/>
      <dgm:spPr/>
    </dgm:pt>
    <dgm:pt modelId="{1144A544-2511-4281-B81B-DD183DBB2E6D}" type="pres">
      <dgm:prSet presAssocID="{D75921B3-95F3-4BD6-BE5C-E79808B7EAA5}" presName="thickLine" presStyleLbl="alignNode1" presStyleIdx="4" presStyleCnt="5" custLinFactNeighborY="-57512"/>
      <dgm:spPr/>
    </dgm:pt>
    <dgm:pt modelId="{59C1B223-583D-4D03-B43A-3E698AE162FC}" type="pres">
      <dgm:prSet presAssocID="{D75921B3-95F3-4BD6-BE5C-E79808B7EAA5}" presName="horz1" presStyleCnt="0"/>
      <dgm:spPr/>
    </dgm:pt>
    <dgm:pt modelId="{8185F31A-B659-41D6-A741-2D8C4EFDA47E}" type="pres">
      <dgm:prSet presAssocID="{D75921B3-95F3-4BD6-BE5C-E79808B7EAA5}" presName="tx1" presStyleLbl="revTx" presStyleIdx="8" presStyleCnt="10" custLinFactNeighborY="-57512"/>
      <dgm:spPr/>
      <dgm:t>
        <a:bodyPr/>
        <a:lstStyle/>
        <a:p>
          <a:endParaRPr lang="ru-RU"/>
        </a:p>
      </dgm:t>
    </dgm:pt>
    <dgm:pt modelId="{4BA2C8BC-3C57-47EE-9271-EE9B2FDC51D9}" type="pres">
      <dgm:prSet presAssocID="{D75921B3-95F3-4BD6-BE5C-E79808B7EAA5}" presName="vert1" presStyleCnt="0"/>
      <dgm:spPr/>
    </dgm:pt>
    <dgm:pt modelId="{66F37471-B477-4C7F-8ADA-0A8C1F7B8A10}" type="pres">
      <dgm:prSet presAssocID="{BE731033-AAA5-47A4-AB7A-23E3FF74769B}" presName="vertSpace2a" presStyleCnt="0"/>
      <dgm:spPr/>
    </dgm:pt>
    <dgm:pt modelId="{50154F2F-F4F3-4125-8CB2-6D97DAED0102}" type="pres">
      <dgm:prSet presAssocID="{BE731033-AAA5-47A4-AB7A-23E3FF74769B}" presName="horz2" presStyleCnt="0"/>
      <dgm:spPr/>
    </dgm:pt>
    <dgm:pt modelId="{8E9175C1-C6FE-4D65-B9F2-548F8B3AECA1}" type="pres">
      <dgm:prSet presAssocID="{BE731033-AAA5-47A4-AB7A-23E3FF74769B}" presName="horzSpace2" presStyleCnt="0"/>
      <dgm:spPr/>
    </dgm:pt>
    <dgm:pt modelId="{B6D97C32-B0BC-416C-810A-DC57847B046D}" type="pres">
      <dgm:prSet presAssocID="{BE731033-AAA5-47A4-AB7A-23E3FF74769B}" presName="tx2" presStyleLbl="revTx" presStyleIdx="9" presStyleCnt="10" custScaleY="100867" custLinFactNeighborX="-16" custLinFactNeighborY="-68805"/>
      <dgm:spPr/>
      <dgm:t>
        <a:bodyPr/>
        <a:lstStyle/>
        <a:p>
          <a:endParaRPr lang="ru-RU"/>
        </a:p>
      </dgm:t>
    </dgm:pt>
    <dgm:pt modelId="{B5E37511-D8FF-47A6-9535-1D747E7F518C}" type="pres">
      <dgm:prSet presAssocID="{BE731033-AAA5-47A4-AB7A-23E3FF74769B}" presName="vert2" presStyleCnt="0"/>
      <dgm:spPr/>
    </dgm:pt>
    <dgm:pt modelId="{8EC7C144-0305-4C5F-BD17-00FE8D982BBA}" type="pres">
      <dgm:prSet presAssocID="{BE731033-AAA5-47A4-AB7A-23E3FF74769B}" presName="thinLine2b" presStyleLbl="callout" presStyleIdx="4" presStyleCnt="5"/>
      <dgm:spPr/>
    </dgm:pt>
    <dgm:pt modelId="{98643518-7F87-4EEC-9B14-6259C2B9AC24}" type="pres">
      <dgm:prSet presAssocID="{BE731033-AAA5-47A4-AB7A-23E3FF74769B}" presName="vertSpace2b" presStyleCnt="0"/>
      <dgm:spPr/>
    </dgm:pt>
  </dgm:ptLst>
  <dgm:cxnLst>
    <dgm:cxn modelId="{0CB6C58D-F347-4C9D-9CF6-7DED58FB010C}" type="presOf" srcId="{013DD50C-2420-4BFD-A9D3-9E1467593398}" destId="{E769D3EF-FACC-47DA-9A7A-1CC3856B05DF}" srcOrd="0" destOrd="0" presId="urn:microsoft.com/office/officeart/2008/layout/LinedList"/>
    <dgm:cxn modelId="{5E0E4966-B245-46C0-BAD0-E70D5C40C371}" srcId="{55FB0ED4-5780-4A89-9081-A32CA7D0D0DD}" destId="{F2193F42-5933-4B6E-99A1-8B22232DC166}" srcOrd="0" destOrd="0" parTransId="{034422C0-2571-4F6B-B86C-FB58976CC3D6}" sibTransId="{5764BB5E-DC53-42A3-977F-C88BCAA5404F}"/>
    <dgm:cxn modelId="{3D2A536D-2B2B-400B-AC94-E5B82B4457F8}" srcId="{62CEBCEB-1FBC-4F45-921A-ED9599567236}" destId="{8C7780CA-00ED-4682-A9A8-D02A85F25587}" srcOrd="0" destOrd="0" parTransId="{7E1A44A6-497F-42D1-B00C-C7AB51C0DC80}" sibTransId="{63A5611A-10DF-47DD-841A-6FC9FC02125A}"/>
    <dgm:cxn modelId="{2DE841FC-C1DB-444C-B522-F0174D53F11C}" type="presOf" srcId="{BE731033-AAA5-47A4-AB7A-23E3FF74769B}" destId="{B6D97C32-B0BC-416C-810A-DC57847B046D}" srcOrd="0" destOrd="0" presId="urn:microsoft.com/office/officeart/2008/layout/LinedList"/>
    <dgm:cxn modelId="{AE754BF5-106C-4B1E-B04A-C3620A0B7FB2}" type="presOf" srcId="{81164E13-FB48-47E0-9345-8EFDE73148CB}" destId="{353E59C4-5601-4F0F-A7AD-4D1B8F751B22}" srcOrd="0" destOrd="0" presId="urn:microsoft.com/office/officeart/2008/layout/LinedList"/>
    <dgm:cxn modelId="{1D7FA0B7-8A93-416E-8716-A4E04F79A593}" srcId="{3682B6A4-CEC5-4994-A5C0-6B8663DF05F3}" destId="{A586AFE2-A809-4951-9153-AB25AD8FB011}" srcOrd="0" destOrd="0" parTransId="{6988FF27-6EA1-4006-871A-4165577C3D39}" sibTransId="{33604227-8BDA-433F-8D03-00252DF272B1}"/>
    <dgm:cxn modelId="{2B473A17-A326-4B58-9AC6-5FD5AF927CD2}" srcId="{81164E13-FB48-47E0-9345-8EFDE73148CB}" destId="{62CEBCEB-1FBC-4F45-921A-ED9599567236}" srcOrd="1" destOrd="0" parTransId="{FB07C14E-BDA5-4D2F-8814-5798BD25A148}" sibTransId="{4527000A-EC08-4BEC-A62B-DC667FB98F43}"/>
    <dgm:cxn modelId="{13B8BF78-61DA-4587-9EC5-9E2FFD89B812}" type="presOf" srcId="{D75921B3-95F3-4BD6-BE5C-E79808B7EAA5}" destId="{8185F31A-B659-41D6-A741-2D8C4EFDA47E}" srcOrd="0" destOrd="0" presId="urn:microsoft.com/office/officeart/2008/layout/LinedList"/>
    <dgm:cxn modelId="{F9AE1514-6E5A-42A3-8CE1-E843205F1210}" srcId="{81164E13-FB48-47E0-9345-8EFDE73148CB}" destId="{3682B6A4-CEC5-4994-A5C0-6B8663DF05F3}" srcOrd="3" destOrd="0" parTransId="{920993C3-F194-44A5-A6F3-0AA0D2B49EE6}" sibTransId="{E3C72885-F558-4F7F-A0E8-37DCC269876A}"/>
    <dgm:cxn modelId="{4DCADFDC-860A-42C3-9A61-2CD09ED5812D}" srcId="{81164E13-FB48-47E0-9345-8EFDE73148CB}" destId="{55FB0ED4-5780-4A89-9081-A32CA7D0D0DD}" srcOrd="2" destOrd="0" parTransId="{F1C13B81-37A3-4518-B44B-6382B44887ED}" sibTransId="{E4D767CB-4C41-49C7-A9C2-806E8D8D1ED6}"/>
    <dgm:cxn modelId="{3FF30CB9-8F3C-4A07-982C-B5D6873B0856}" srcId="{013DD50C-2420-4BFD-A9D3-9E1467593398}" destId="{8D3E6B6B-6BA6-4BDF-918A-32624AF161C7}" srcOrd="0" destOrd="0" parTransId="{340E28E7-E186-490E-A02B-5E26E4CA00CE}" sibTransId="{D8CEFDA4-AC99-4540-832A-4183A5C5743C}"/>
    <dgm:cxn modelId="{E1013BF5-C460-4050-BC61-B86457435BB8}" type="presOf" srcId="{8D3E6B6B-6BA6-4BDF-918A-32624AF161C7}" destId="{ABAAF8DC-E0A8-47D7-A893-73D37DB132B9}" srcOrd="0" destOrd="0" presId="urn:microsoft.com/office/officeart/2008/layout/LinedList"/>
    <dgm:cxn modelId="{8E720266-A6B4-4AA1-9325-54FDFFDE58DD}" type="presOf" srcId="{F2193F42-5933-4B6E-99A1-8B22232DC166}" destId="{D8F65389-D34C-4306-827E-9400786EAF8C}" srcOrd="0" destOrd="0" presId="urn:microsoft.com/office/officeart/2008/layout/LinedList"/>
    <dgm:cxn modelId="{71A542D4-5942-4A84-A944-6817DF34E57D}" type="presOf" srcId="{A586AFE2-A809-4951-9153-AB25AD8FB011}" destId="{E9F287AE-B914-462A-BFBD-B6F8C89E1142}" srcOrd="0" destOrd="0" presId="urn:microsoft.com/office/officeart/2008/layout/LinedList"/>
    <dgm:cxn modelId="{D28BAC13-E464-4F06-AF8D-C9458B44C9F1}" type="presOf" srcId="{8C7780CA-00ED-4682-A9A8-D02A85F25587}" destId="{A7A765D6-A0E6-4D65-BBBC-165BDFA1F916}" srcOrd="0" destOrd="0" presId="urn:microsoft.com/office/officeart/2008/layout/LinedList"/>
    <dgm:cxn modelId="{8ECF0701-E903-43DF-84B3-0DC9DF13DEE0}" srcId="{81164E13-FB48-47E0-9345-8EFDE73148CB}" destId="{D75921B3-95F3-4BD6-BE5C-E79808B7EAA5}" srcOrd="4" destOrd="0" parTransId="{FA6EAD57-4634-441E-BB51-3BD80D9009A3}" sibTransId="{164CB44B-A6ED-4D9D-8E9F-C6AC5CBF7FEE}"/>
    <dgm:cxn modelId="{88392E74-5BBE-495B-8C89-FE70188D883E}" srcId="{D75921B3-95F3-4BD6-BE5C-E79808B7EAA5}" destId="{BE731033-AAA5-47A4-AB7A-23E3FF74769B}" srcOrd="0" destOrd="0" parTransId="{E507F569-30A4-495E-9429-94D9FE8D88A9}" sibTransId="{A4C5555E-86ED-4DEE-A25F-8392C5EDAAA8}"/>
    <dgm:cxn modelId="{1278E078-4C27-4F04-BF46-BA3C52FF174A}" type="presOf" srcId="{3682B6A4-CEC5-4994-A5C0-6B8663DF05F3}" destId="{105A2C82-31F5-4975-AD85-8B9EEB10ECA0}" srcOrd="0" destOrd="0" presId="urn:microsoft.com/office/officeart/2008/layout/LinedList"/>
    <dgm:cxn modelId="{3ED6030F-BA1C-4027-AEC5-0CEE95A75827}" type="presOf" srcId="{62CEBCEB-1FBC-4F45-921A-ED9599567236}" destId="{806CB04F-6159-4F99-9EF9-106CC7B42530}" srcOrd="0" destOrd="0" presId="urn:microsoft.com/office/officeart/2008/layout/LinedList"/>
    <dgm:cxn modelId="{8FD68B9D-19AD-4B87-B82E-6A32450A641B}" type="presOf" srcId="{55FB0ED4-5780-4A89-9081-A32CA7D0D0DD}" destId="{66B43E24-8646-48E9-904E-209040715C5F}" srcOrd="0" destOrd="0" presId="urn:microsoft.com/office/officeart/2008/layout/LinedList"/>
    <dgm:cxn modelId="{4A73D4FF-C4CD-44B8-A50F-99481E526712}" srcId="{81164E13-FB48-47E0-9345-8EFDE73148CB}" destId="{013DD50C-2420-4BFD-A9D3-9E1467593398}" srcOrd="0" destOrd="0" parTransId="{BC483478-1248-4934-9560-3ACFB43D804A}" sibTransId="{2E9F9D1E-FB9D-4E09-BCFD-8346172A93D3}"/>
    <dgm:cxn modelId="{3E70638F-F8DA-4E12-BAAC-EAEC75A0B74B}" type="presParOf" srcId="{353E59C4-5601-4F0F-A7AD-4D1B8F751B22}" destId="{C5D10635-082A-466D-BEA3-9E1292C009AE}" srcOrd="0" destOrd="0" presId="urn:microsoft.com/office/officeart/2008/layout/LinedList"/>
    <dgm:cxn modelId="{6A3C25E5-1AB7-4205-9376-F44490E5E81E}" type="presParOf" srcId="{353E59C4-5601-4F0F-A7AD-4D1B8F751B22}" destId="{6975954B-2B77-48D3-9B4C-80D62CAB562C}" srcOrd="1" destOrd="0" presId="urn:microsoft.com/office/officeart/2008/layout/LinedList"/>
    <dgm:cxn modelId="{A7CFA9B6-9B0B-4278-A6CF-39FAB70AEAF1}" type="presParOf" srcId="{6975954B-2B77-48D3-9B4C-80D62CAB562C}" destId="{E769D3EF-FACC-47DA-9A7A-1CC3856B05DF}" srcOrd="0" destOrd="0" presId="urn:microsoft.com/office/officeart/2008/layout/LinedList"/>
    <dgm:cxn modelId="{6840C885-AD57-46F1-A8F6-0698068515B6}" type="presParOf" srcId="{6975954B-2B77-48D3-9B4C-80D62CAB562C}" destId="{2D077E72-398E-4A7D-B832-AE7066309308}" srcOrd="1" destOrd="0" presId="urn:microsoft.com/office/officeart/2008/layout/LinedList"/>
    <dgm:cxn modelId="{8F6DF435-94F1-419E-92E0-85BF9D159131}" type="presParOf" srcId="{2D077E72-398E-4A7D-B832-AE7066309308}" destId="{F0E91EEA-8766-472B-BBEB-DB318456E312}" srcOrd="0" destOrd="0" presId="urn:microsoft.com/office/officeart/2008/layout/LinedList"/>
    <dgm:cxn modelId="{BB70BFA4-4021-40D2-BA50-363965244B22}" type="presParOf" srcId="{2D077E72-398E-4A7D-B832-AE7066309308}" destId="{1F1EB604-E873-48FE-8D9F-3BFE22847C9A}" srcOrd="1" destOrd="0" presId="urn:microsoft.com/office/officeart/2008/layout/LinedList"/>
    <dgm:cxn modelId="{17B84DA0-965C-4C2A-8AEB-928D36D92CEA}" type="presParOf" srcId="{1F1EB604-E873-48FE-8D9F-3BFE22847C9A}" destId="{A9879301-2514-4607-A2CE-BAB1F84030B7}" srcOrd="0" destOrd="0" presId="urn:microsoft.com/office/officeart/2008/layout/LinedList"/>
    <dgm:cxn modelId="{4B2B12B5-F11B-47B3-90E1-D3D97141FD53}" type="presParOf" srcId="{1F1EB604-E873-48FE-8D9F-3BFE22847C9A}" destId="{ABAAF8DC-E0A8-47D7-A893-73D37DB132B9}" srcOrd="1" destOrd="0" presId="urn:microsoft.com/office/officeart/2008/layout/LinedList"/>
    <dgm:cxn modelId="{77339EA8-E800-4456-9DAA-0A6F6385CF0F}" type="presParOf" srcId="{1F1EB604-E873-48FE-8D9F-3BFE22847C9A}" destId="{350C6406-A134-4E20-8BF9-7A75EEB1B029}" srcOrd="2" destOrd="0" presId="urn:microsoft.com/office/officeart/2008/layout/LinedList"/>
    <dgm:cxn modelId="{A3BF0EE8-A9A9-4E21-9B41-8ABBC272010D}" type="presParOf" srcId="{2D077E72-398E-4A7D-B832-AE7066309308}" destId="{1F212982-BE4D-4A4A-A7BF-2669BEAF6734}" srcOrd="2" destOrd="0" presId="urn:microsoft.com/office/officeart/2008/layout/LinedList"/>
    <dgm:cxn modelId="{82F57730-C57B-486E-B018-CF60FCA7A404}" type="presParOf" srcId="{2D077E72-398E-4A7D-B832-AE7066309308}" destId="{4A33D99B-0B87-4CBF-95D6-9A6AE7D95892}" srcOrd="3" destOrd="0" presId="urn:microsoft.com/office/officeart/2008/layout/LinedList"/>
    <dgm:cxn modelId="{ED133783-191A-400F-B0CF-829B01877471}" type="presParOf" srcId="{353E59C4-5601-4F0F-A7AD-4D1B8F751B22}" destId="{D71BE472-2E34-41A4-8238-57E83484A3EC}" srcOrd="2" destOrd="0" presId="urn:microsoft.com/office/officeart/2008/layout/LinedList"/>
    <dgm:cxn modelId="{E7221BD0-F409-476F-AC11-466EE26D6BE8}" type="presParOf" srcId="{353E59C4-5601-4F0F-A7AD-4D1B8F751B22}" destId="{7602AD52-C10E-448D-B483-7511646A5440}" srcOrd="3" destOrd="0" presId="urn:microsoft.com/office/officeart/2008/layout/LinedList"/>
    <dgm:cxn modelId="{28FF7F23-E76B-42F8-A50C-0E9128CC99F7}" type="presParOf" srcId="{7602AD52-C10E-448D-B483-7511646A5440}" destId="{806CB04F-6159-4F99-9EF9-106CC7B42530}" srcOrd="0" destOrd="0" presId="urn:microsoft.com/office/officeart/2008/layout/LinedList"/>
    <dgm:cxn modelId="{F869E572-61B5-421C-8B2E-AA3A3ABF8FB8}" type="presParOf" srcId="{7602AD52-C10E-448D-B483-7511646A5440}" destId="{DA68E28B-6427-48C5-8C02-4873C1D27CF5}" srcOrd="1" destOrd="0" presId="urn:microsoft.com/office/officeart/2008/layout/LinedList"/>
    <dgm:cxn modelId="{596EF850-9ABD-4047-91B7-A8E3B2A7746C}" type="presParOf" srcId="{DA68E28B-6427-48C5-8C02-4873C1D27CF5}" destId="{C49C203F-73ED-4B75-9FD0-72B73CCF0749}" srcOrd="0" destOrd="0" presId="urn:microsoft.com/office/officeart/2008/layout/LinedList"/>
    <dgm:cxn modelId="{7C8F7EB4-8FE7-4278-9262-87FE5EF0EDC6}" type="presParOf" srcId="{DA68E28B-6427-48C5-8C02-4873C1D27CF5}" destId="{B9964683-628B-4B67-9204-27CAD5085182}" srcOrd="1" destOrd="0" presId="urn:microsoft.com/office/officeart/2008/layout/LinedList"/>
    <dgm:cxn modelId="{24A58E88-0DC6-4293-9EB6-37FD0048A103}" type="presParOf" srcId="{B9964683-628B-4B67-9204-27CAD5085182}" destId="{FC3D208A-F993-440D-9E03-8B9367D4AD6F}" srcOrd="0" destOrd="0" presId="urn:microsoft.com/office/officeart/2008/layout/LinedList"/>
    <dgm:cxn modelId="{0BD77033-14DD-4B5B-BF99-A5A5FEF7BD04}" type="presParOf" srcId="{B9964683-628B-4B67-9204-27CAD5085182}" destId="{A7A765D6-A0E6-4D65-BBBC-165BDFA1F916}" srcOrd="1" destOrd="0" presId="urn:microsoft.com/office/officeart/2008/layout/LinedList"/>
    <dgm:cxn modelId="{64AADFD8-9AEE-4716-9CB8-11643FEFEF73}" type="presParOf" srcId="{B9964683-628B-4B67-9204-27CAD5085182}" destId="{A7DADC6D-D8B9-444A-AB99-38207E613551}" srcOrd="2" destOrd="0" presId="urn:microsoft.com/office/officeart/2008/layout/LinedList"/>
    <dgm:cxn modelId="{44D218D0-66A0-4D70-A9A9-FC5FC25A479C}" type="presParOf" srcId="{DA68E28B-6427-48C5-8C02-4873C1D27CF5}" destId="{D1BCC0A1-2806-488C-9458-38A98CDE2C49}" srcOrd="2" destOrd="0" presId="urn:microsoft.com/office/officeart/2008/layout/LinedList"/>
    <dgm:cxn modelId="{B50A149B-866A-4DA3-98FF-460E4EDB2FE2}" type="presParOf" srcId="{DA68E28B-6427-48C5-8C02-4873C1D27CF5}" destId="{5F5659BC-BCB4-4244-9B97-5A0505C8094B}" srcOrd="3" destOrd="0" presId="urn:microsoft.com/office/officeart/2008/layout/LinedList"/>
    <dgm:cxn modelId="{DB528542-CB57-4EEC-8C50-F76125D24153}" type="presParOf" srcId="{353E59C4-5601-4F0F-A7AD-4D1B8F751B22}" destId="{1DD5713D-01C4-41EB-9594-C2694D1BC1DD}" srcOrd="4" destOrd="0" presId="urn:microsoft.com/office/officeart/2008/layout/LinedList"/>
    <dgm:cxn modelId="{9683A2C1-ACEA-433C-A726-40338A03BD9B}" type="presParOf" srcId="{353E59C4-5601-4F0F-A7AD-4D1B8F751B22}" destId="{E39A7044-24A4-4447-8FD6-F731C28080D2}" srcOrd="5" destOrd="0" presId="urn:microsoft.com/office/officeart/2008/layout/LinedList"/>
    <dgm:cxn modelId="{F94453CD-60C9-4707-88E3-582F7FB9EAA0}" type="presParOf" srcId="{E39A7044-24A4-4447-8FD6-F731C28080D2}" destId="{66B43E24-8646-48E9-904E-209040715C5F}" srcOrd="0" destOrd="0" presId="urn:microsoft.com/office/officeart/2008/layout/LinedList"/>
    <dgm:cxn modelId="{8A316FAB-321A-4098-ABE8-5760080A0E22}" type="presParOf" srcId="{E39A7044-24A4-4447-8FD6-F731C28080D2}" destId="{07055B1E-A869-4F79-B938-FF0AEA13E33C}" srcOrd="1" destOrd="0" presId="urn:microsoft.com/office/officeart/2008/layout/LinedList"/>
    <dgm:cxn modelId="{497484B4-BFAF-4573-925E-5FD808B50311}" type="presParOf" srcId="{07055B1E-A869-4F79-B938-FF0AEA13E33C}" destId="{078E9C92-A809-41AF-8934-3DA8CABBE15A}" srcOrd="0" destOrd="0" presId="urn:microsoft.com/office/officeart/2008/layout/LinedList"/>
    <dgm:cxn modelId="{C0AEBA42-4930-4DE9-AF12-04704A07B27A}" type="presParOf" srcId="{07055B1E-A869-4F79-B938-FF0AEA13E33C}" destId="{0DFECB53-C09D-4D2A-8BB3-42D66EB244AA}" srcOrd="1" destOrd="0" presId="urn:microsoft.com/office/officeart/2008/layout/LinedList"/>
    <dgm:cxn modelId="{5AB850E7-992A-486D-83CF-132EB5EAED0D}" type="presParOf" srcId="{0DFECB53-C09D-4D2A-8BB3-42D66EB244AA}" destId="{473E9AC3-F563-4869-B5AD-403D439A0804}" srcOrd="0" destOrd="0" presId="urn:microsoft.com/office/officeart/2008/layout/LinedList"/>
    <dgm:cxn modelId="{91D93199-2D0F-4EAA-A656-1023268291BF}" type="presParOf" srcId="{0DFECB53-C09D-4D2A-8BB3-42D66EB244AA}" destId="{D8F65389-D34C-4306-827E-9400786EAF8C}" srcOrd="1" destOrd="0" presId="urn:microsoft.com/office/officeart/2008/layout/LinedList"/>
    <dgm:cxn modelId="{6925AA9A-049C-41E0-91D2-03EF387A3FBB}" type="presParOf" srcId="{0DFECB53-C09D-4D2A-8BB3-42D66EB244AA}" destId="{3D27E3E5-0B14-419A-9806-293EA706FE30}" srcOrd="2" destOrd="0" presId="urn:microsoft.com/office/officeart/2008/layout/LinedList"/>
    <dgm:cxn modelId="{1572DCAB-7733-4620-970C-E588DF58E094}" type="presParOf" srcId="{07055B1E-A869-4F79-B938-FF0AEA13E33C}" destId="{5E848F3B-9C27-41DA-A238-5CC71FCC625D}" srcOrd="2" destOrd="0" presId="urn:microsoft.com/office/officeart/2008/layout/LinedList"/>
    <dgm:cxn modelId="{CE8CCD09-514F-46E7-9ED4-42D3D7656038}" type="presParOf" srcId="{07055B1E-A869-4F79-B938-FF0AEA13E33C}" destId="{2D88E295-3AF8-4657-AB93-0910F07ACCEE}" srcOrd="3" destOrd="0" presId="urn:microsoft.com/office/officeart/2008/layout/LinedList"/>
    <dgm:cxn modelId="{DFA2A637-2420-4833-8395-B74AA6E0D978}" type="presParOf" srcId="{353E59C4-5601-4F0F-A7AD-4D1B8F751B22}" destId="{2A00BD7E-6A98-4CE9-B783-E31E8749B124}" srcOrd="6" destOrd="0" presId="urn:microsoft.com/office/officeart/2008/layout/LinedList"/>
    <dgm:cxn modelId="{15412D1B-003E-4765-91CB-DE48AB7A91D2}" type="presParOf" srcId="{353E59C4-5601-4F0F-A7AD-4D1B8F751B22}" destId="{97957ADD-7F04-41F5-8510-110B5886FB7F}" srcOrd="7" destOrd="0" presId="urn:microsoft.com/office/officeart/2008/layout/LinedList"/>
    <dgm:cxn modelId="{D48DA600-42D9-4281-9426-3948E23E4896}" type="presParOf" srcId="{97957ADD-7F04-41F5-8510-110B5886FB7F}" destId="{105A2C82-31F5-4975-AD85-8B9EEB10ECA0}" srcOrd="0" destOrd="0" presId="urn:microsoft.com/office/officeart/2008/layout/LinedList"/>
    <dgm:cxn modelId="{AAFDEF1C-C999-4E29-98C9-3B7677875B2A}" type="presParOf" srcId="{97957ADD-7F04-41F5-8510-110B5886FB7F}" destId="{02F7E06A-8AD8-4F12-87B3-385B95093537}" srcOrd="1" destOrd="0" presId="urn:microsoft.com/office/officeart/2008/layout/LinedList"/>
    <dgm:cxn modelId="{54A9165F-6D5E-487A-84BC-B16306F0A31E}" type="presParOf" srcId="{02F7E06A-8AD8-4F12-87B3-385B95093537}" destId="{FB77EE00-E2F7-4B8D-886D-CD9EDBD0FE4E}" srcOrd="0" destOrd="0" presId="urn:microsoft.com/office/officeart/2008/layout/LinedList"/>
    <dgm:cxn modelId="{FA488002-CAD6-4245-8EC1-22E35CDD025D}" type="presParOf" srcId="{02F7E06A-8AD8-4F12-87B3-385B95093537}" destId="{FB5E6060-9AB4-471D-AB31-099C7985D991}" srcOrd="1" destOrd="0" presId="urn:microsoft.com/office/officeart/2008/layout/LinedList"/>
    <dgm:cxn modelId="{718BD32B-455E-4A86-A7C5-77CDE23510AC}" type="presParOf" srcId="{FB5E6060-9AB4-471D-AB31-099C7985D991}" destId="{B0B36931-3C1A-4AA3-9D3D-5F07587055BA}" srcOrd="0" destOrd="0" presId="urn:microsoft.com/office/officeart/2008/layout/LinedList"/>
    <dgm:cxn modelId="{2B3C6F24-3438-4BFB-8A6A-14426133A930}" type="presParOf" srcId="{FB5E6060-9AB4-471D-AB31-099C7985D991}" destId="{E9F287AE-B914-462A-BFBD-B6F8C89E1142}" srcOrd="1" destOrd="0" presId="urn:microsoft.com/office/officeart/2008/layout/LinedList"/>
    <dgm:cxn modelId="{3FB988D3-68F7-4961-8570-EF8CC05E27E8}" type="presParOf" srcId="{FB5E6060-9AB4-471D-AB31-099C7985D991}" destId="{7228388A-E5CF-4127-9CD8-97419E127C93}" srcOrd="2" destOrd="0" presId="urn:microsoft.com/office/officeart/2008/layout/LinedList"/>
    <dgm:cxn modelId="{16D15E83-735A-4072-B4DC-073B28AB8E89}" type="presParOf" srcId="{02F7E06A-8AD8-4F12-87B3-385B95093537}" destId="{8EF75755-52B2-4E5F-951A-72CF822BD0E5}" srcOrd="2" destOrd="0" presId="urn:microsoft.com/office/officeart/2008/layout/LinedList"/>
    <dgm:cxn modelId="{F7C2FE58-5EE7-4E09-889A-166589521990}" type="presParOf" srcId="{02F7E06A-8AD8-4F12-87B3-385B95093537}" destId="{2D3AB33A-AC57-4C5E-A0CF-233BBA693768}" srcOrd="3" destOrd="0" presId="urn:microsoft.com/office/officeart/2008/layout/LinedList"/>
    <dgm:cxn modelId="{DFE2993F-CC56-44E1-863F-0B70D4422C6E}" type="presParOf" srcId="{353E59C4-5601-4F0F-A7AD-4D1B8F751B22}" destId="{1144A544-2511-4281-B81B-DD183DBB2E6D}" srcOrd="8" destOrd="0" presId="urn:microsoft.com/office/officeart/2008/layout/LinedList"/>
    <dgm:cxn modelId="{48E93464-4B13-4114-907A-3452BEC3268D}" type="presParOf" srcId="{353E59C4-5601-4F0F-A7AD-4D1B8F751B22}" destId="{59C1B223-583D-4D03-B43A-3E698AE162FC}" srcOrd="9" destOrd="0" presId="urn:microsoft.com/office/officeart/2008/layout/LinedList"/>
    <dgm:cxn modelId="{2BC9225D-FDCC-472F-9569-B77D4863A784}" type="presParOf" srcId="{59C1B223-583D-4D03-B43A-3E698AE162FC}" destId="{8185F31A-B659-41D6-A741-2D8C4EFDA47E}" srcOrd="0" destOrd="0" presId="urn:microsoft.com/office/officeart/2008/layout/LinedList"/>
    <dgm:cxn modelId="{44892514-2A20-42A6-9DC6-F6841484FC79}" type="presParOf" srcId="{59C1B223-583D-4D03-B43A-3E698AE162FC}" destId="{4BA2C8BC-3C57-47EE-9271-EE9B2FDC51D9}" srcOrd="1" destOrd="0" presId="urn:microsoft.com/office/officeart/2008/layout/LinedList"/>
    <dgm:cxn modelId="{54C35C3E-7790-4CC2-924F-894D16D0A601}" type="presParOf" srcId="{4BA2C8BC-3C57-47EE-9271-EE9B2FDC51D9}" destId="{66F37471-B477-4C7F-8ADA-0A8C1F7B8A10}" srcOrd="0" destOrd="0" presId="urn:microsoft.com/office/officeart/2008/layout/LinedList"/>
    <dgm:cxn modelId="{E754AB0B-0581-42A9-B438-F64F413B6AFC}" type="presParOf" srcId="{4BA2C8BC-3C57-47EE-9271-EE9B2FDC51D9}" destId="{50154F2F-F4F3-4125-8CB2-6D97DAED0102}" srcOrd="1" destOrd="0" presId="urn:microsoft.com/office/officeart/2008/layout/LinedList"/>
    <dgm:cxn modelId="{8D4627F2-4913-4414-A899-31245C32FFDB}" type="presParOf" srcId="{50154F2F-F4F3-4125-8CB2-6D97DAED0102}" destId="{8E9175C1-C6FE-4D65-B9F2-548F8B3AECA1}" srcOrd="0" destOrd="0" presId="urn:microsoft.com/office/officeart/2008/layout/LinedList"/>
    <dgm:cxn modelId="{37D35045-32BC-4D9F-9826-286D6F10640D}" type="presParOf" srcId="{50154F2F-F4F3-4125-8CB2-6D97DAED0102}" destId="{B6D97C32-B0BC-416C-810A-DC57847B046D}" srcOrd="1" destOrd="0" presId="urn:microsoft.com/office/officeart/2008/layout/LinedList"/>
    <dgm:cxn modelId="{290C795B-2F70-4211-99E8-957A554A86BA}" type="presParOf" srcId="{50154F2F-F4F3-4125-8CB2-6D97DAED0102}" destId="{B5E37511-D8FF-47A6-9535-1D747E7F518C}" srcOrd="2" destOrd="0" presId="urn:microsoft.com/office/officeart/2008/layout/LinedList"/>
    <dgm:cxn modelId="{BD83D9D9-1B87-4FF5-8351-8EAE7D922349}" type="presParOf" srcId="{4BA2C8BC-3C57-47EE-9271-EE9B2FDC51D9}" destId="{8EC7C144-0305-4C5F-BD17-00FE8D982BBA}" srcOrd="2" destOrd="0" presId="urn:microsoft.com/office/officeart/2008/layout/LinedList"/>
    <dgm:cxn modelId="{35C35E7F-5CDC-46BC-870A-B17118A579AD}" type="presParOf" srcId="{4BA2C8BC-3C57-47EE-9271-EE9B2FDC51D9}" destId="{98643518-7F87-4EEC-9B14-6259C2B9AC24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98DC3CF-498D-4ACA-9552-7144D241EFFB}" type="doc">
      <dgm:prSet loTypeId="urn:microsoft.com/office/officeart/2008/layout/LinedList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1923659-B605-405F-B3C0-F811A14A7593}">
      <dgm:prSet phldrT="[Текст]"/>
      <dgm:spPr/>
      <dgm:t>
        <a:bodyPr/>
        <a:lstStyle/>
        <a:p>
          <a:endParaRPr lang="ru-RU" dirty="0">
            <a:solidFill>
              <a:schemeClr val="accent1"/>
            </a:solidFill>
          </a:endParaRPr>
        </a:p>
      </dgm:t>
    </dgm:pt>
    <dgm:pt modelId="{493E8B8D-5AB6-430A-83F7-A3BBD3246C02}" type="parTrans" cxnId="{D42F44B3-9E4C-44EC-87A1-52FFFF59F601}">
      <dgm:prSet/>
      <dgm:spPr/>
      <dgm:t>
        <a:bodyPr/>
        <a:lstStyle/>
        <a:p>
          <a:endParaRPr lang="ru-RU"/>
        </a:p>
      </dgm:t>
    </dgm:pt>
    <dgm:pt modelId="{ABC058A7-09BE-4AC6-8E2B-2D954CCCD37A}" type="sibTrans" cxnId="{D42F44B3-9E4C-44EC-87A1-52FFFF59F601}">
      <dgm:prSet/>
      <dgm:spPr/>
      <dgm:t>
        <a:bodyPr/>
        <a:lstStyle/>
        <a:p>
          <a:endParaRPr lang="ru-RU"/>
        </a:p>
      </dgm:t>
    </dgm:pt>
    <dgm:pt modelId="{C0416998-0372-44EA-8BA3-333038F5CE31}">
      <dgm:prSet phldrT="[Текст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/>
          <a:r>
            <a:rPr lang="ru-RU" sz="1200" b="1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Если гражданин, обратившийся за удостоверением завещания, является </a:t>
          </a:r>
          <a:r>
            <a:rPr lang="ru-RU" sz="1200" b="1" u="sng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глухим, немым или глухонемым</a:t>
          </a:r>
          <a:r>
            <a:rPr lang="ru-RU" sz="1200" b="1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, при совершении нотариального действия должно присутствовать лицо, которое может объясниться с ним (</a:t>
          </a:r>
          <a:r>
            <a:rPr lang="ru-RU" sz="1200" b="1" cap="all" spc="0" baseline="0" dirty="0" err="1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сурдопереводчик</a:t>
          </a:r>
          <a:r>
            <a:rPr lang="ru-RU" sz="1200" b="1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), за исключением случаев, когда завещатель может и желает объясниться с нотариусом письменно. При обращении за удостоверением завещания слепоглухонемого гражданина его общение с нотариусом возможно с помощью </a:t>
          </a:r>
          <a:r>
            <a:rPr lang="ru-RU" sz="1200" b="1" cap="all" spc="0" baseline="0" dirty="0" err="1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тифлосурдопереводчика</a:t>
          </a:r>
          <a:r>
            <a:rPr lang="ru-RU" sz="1200" b="1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. В этих случаях нотариус должен выяснить квалификацию указанных лиц, истребовав документ, подтверждающий его специальные познания по общению с данной категорией граждан</a:t>
          </a:r>
          <a:endParaRPr lang="ru-RU" sz="1200" b="1" cap="all" spc="0" baseline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47E7F37-EE13-49DD-8D6D-32C1DD46EFF5}" type="sibTrans" cxnId="{BF50D158-4BF3-4EC0-A471-63A350983F12}">
      <dgm:prSet/>
      <dgm:spPr/>
      <dgm:t>
        <a:bodyPr/>
        <a:lstStyle/>
        <a:p>
          <a:endParaRPr lang="ru-RU"/>
        </a:p>
      </dgm:t>
    </dgm:pt>
    <dgm:pt modelId="{29F49C2D-131C-4501-B428-53BB8AF89939}" type="parTrans" cxnId="{BF50D158-4BF3-4EC0-A471-63A350983F12}">
      <dgm:prSet/>
      <dgm:spPr/>
      <dgm:t>
        <a:bodyPr/>
        <a:lstStyle/>
        <a:p>
          <a:endParaRPr lang="ru-RU"/>
        </a:p>
      </dgm:t>
    </dgm:pt>
    <dgm:pt modelId="{0BD36DBF-C25B-442B-9971-3E2E76AEFF83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/>
          <a:r>
            <a:rPr lang="ru-RU" sz="1200" b="1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Переводчик (сурдопереводчик, тифлосурдопереводчик), принимавший участие при совершении нотариального действия, подписывает завещание в присутствии нотариуса, подтверждая своей подписью, что его содержание соответствует воле завещателя, при этом нотариус свидетельствует подлинность его подписи (ст. 81 Основ)</a:t>
          </a:r>
        </a:p>
      </dgm:t>
    </dgm:pt>
    <dgm:pt modelId="{51FCFC7E-7672-4F78-A428-33A935DD6268}" type="parTrans" cxnId="{14B6A15C-D083-4A66-8491-AE903184C3DE}">
      <dgm:prSet/>
      <dgm:spPr/>
      <dgm:t>
        <a:bodyPr/>
        <a:lstStyle/>
        <a:p>
          <a:endParaRPr lang="ru-RU"/>
        </a:p>
      </dgm:t>
    </dgm:pt>
    <dgm:pt modelId="{EA889851-5721-4EED-B15B-73C949160DC9}" type="sibTrans" cxnId="{14B6A15C-D083-4A66-8491-AE903184C3DE}">
      <dgm:prSet/>
      <dgm:spPr/>
      <dgm:t>
        <a:bodyPr/>
        <a:lstStyle/>
        <a:p>
          <a:endParaRPr lang="ru-RU"/>
        </a:p>
      </dgm:t>
    </dgm:pt>
    <dgm:pt modelId="{07523BE2-C098-4F49-A810-B408EF827019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/>
          <a:r>
            <a:rPr lang="ru-RU" sz="1200" b="1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Если нотариус владеет языком, на котором объясняется гражданин, обратившийся за удостоверением завещания, то нотариус одновременно удостоверяет завещание и свидетельствует верность       сделанного им перевода</a:t>
          </a:r>
        </a:p>
      </dgm:t>
    </dgm:pt>
    <dgm:pt modelId="{D066F333-3B56-43FD-B870-5C58140F3C2D}" type="parTrans" cxnId="{BC6C8B57-6C47-4B67-99EF-FD0EFEB4EA5D}">
      <dgm:prSet/>
      <dgm:spPr/>
      <dgm:t>
        <a:bodyPr/>
        <a:lstStyle/>
        <a:p>
          <a:endParaRPr lang="ru-RU"/>
        </a:p>
      </dgm:t>
    </dgm:pt>
    <dgm:pt modelId="{FCD38812-5FB5-416B-AEDD-FE3EDCD74909}" type="sibTrans" cxnId="{BC6C8B57-6C47-4B67-99EF-FD0EFEB4EA5D}">
      <dgm:prSet/>
      <dgm:spPr/>
      <dgm:t>
        <a:bodyPr/>
        <a:lstStyle/>
        <a:p>
          <a:endParaRPr lang="ru-RU"/>
        </a:p>
      </dgm:t>
    </dgm:pt>
    <dgm:pt modelId="{ACB2F56D-7816-409D-98B6-EEC368BD8933}" type="pres">
      <dgm:prSet presAssocID="{598DC3CF-498D-4ACA-9552-7144D241EFF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210612B-477A-4A53-A134-496C55DCC7B6}" type="pres">
      <dgm:prSet presAssocID="{01923659-B605-405F-B3C0-F811A14A7593}" presName="thickLine" presStyleLbl="alignNode1" presStyleIdx="0" presStyleCnt="1"/>
      <dgm:spPr/>
    </dgm:pt>
    <dgm:pt modelId="{A646FBFE-F6F8-40C2-8A95-3FC74D6CE297}" type="pres">
      <dgm:prSet presAssocID="{01923659-B605-405F-B3C0-F811A14A7593}" presName="horz1" presStyleCnt="0"/>
      <dgm:spPr/>
    </dgm:pt>
    <dgm:pt modelId="{9758B8D5-1858-44E3-88D9-45C1F848944D}" type="pres">
      <dgm:prSet presAssocID="{01923659-B605-405F-B3C0-F811A14A7593}" presName="tx1" presStyleLbl="revTx" presStyleIdx="0" presStyleCnt="4" custScaleX="40351"/>
      <dgm:spPr/>
      <dgm:t>
        <a:bodyPr/>
        <a:lstStyle/>
        <a:p>
          <a:endParaRPr lang="ru-RU"/>
        </a:p>
      </dgm:t>
    </dgm:pt>
    <dgm:pt modelId="{4E763762-3DF6-4955-B371-F93B6F755521}" type="pres">
      <dgm:prSet presAssocID="{01923659-B605-405F-B3C0-F811A14A7593}" presName="vert1" presStyleCnt="0"/>
      <dgm:spPr/>
    </dgm:pt>
    <dgm:pt modelId="{C9D6B12F-74AE-4EB4-8E0A-ADFF1EA4BDC7}" type="pres">
      <dgm:prSet presAssocID="{C0416998-0372-44EA-8BA3-333038F5CE31}" presName="vertSpace2a" presStyleCnt="0"/>
      <dgm:spPr/>
    </dgm:pt>
    <dgm:pt modelId="{56D0E882-C1D2-41F9-9E67-C31FBE73CADC}" type="pres">
      <dgm:prSet presAssocID="{C0416998-0372-44EA-8BA3-333038F5CE31}" presName="horz2" presStyleCnt="0"/>
      <dgm:spPr/>
    </dgm:pt>
    <dgm:pt modelId="{6D261FB3-8559-4D48-9BF0-81D98FD08EDB}" type="pres">
      <dgm:prSet presAssocID="{C0416998-0372-44EA-8BA3-333038F5CE31}" presName="horzSpace2" presStyleCnt="0"/>
      <dgm:spPr/>
    </dgm:pt>
    <dgm:pt modelId="{6FF0DF02-3583-4190-9980-4F1A89670300}" type="pres">
      <dgm:prSet presAssocID="{C0416998-0372-44EA-8BA3-333038F5CE31}" presName="tx2" presStyleLbl="revTx" presStyleIdx="1" presStyleCnt="4" custScaleX="110810" custScaleY="209899"/>
      <dgm:spPr/>
      <dgm:t>
        <a:bodyPr/>
        <a:lstStyle/>
        <a:p>
          <a:endParaRPr lang="ru-RU"/>
        </a:p>
      </dgm:t>
    </dgm:pt>
    <dgm:pt modelId="{AB9005E9-E6B3-421A-8472-F9F230B89412}" type="pres">
      <dgm:prSet presAssocID="{C0416998-0372-44EA-8BA3-333038F5CE31}" presName="vert2" presStyleCnt="0"/>
      <dgm:spPr/>
    </dgm:pt>
    <dgm:pt modelId="{5B4AD6F6-291C-46B1-B0E5-9FABF7A2B55D}" type="pres">
      <dgm:prSet presAssocID="{C0416998-0372-44EA-8BA3-333038F5CE31}" presName="thinLine2b" presStyleLbl="callout" presStyleIdx="0" presStyleCnt="3"/>
      <dgm:spPr/>
    </dgm:pt>
    <dgm:pt modelId="{136EEAF7-9969-4359-B1D1-FACC72D93806}" type="pres">
      <dgm:prSet presAssocID="{C0416998-0372-44EA-8BA3-333038F5CE31}" presName="vertSpace2b" presStyleCnt="0"/>
      <dgm:spPr/>
    </dgm:pt>
    <dgm:pt modelId="{E867F590-5DD0-4ECE-854A-D6F561DF81E7}" type="pres">
      <dgm:prSet presAssocID="{0BD36DBF-C25B-442B-9971-3E2E76AEFF83}" presName="horz2" presStyleCnt="0"/>
      <dgm:spPr/>
    </dgm:pt>
    <dgm:pt modelId="{1D548730-1988-4950-B05E-C128FD4EBEBD}" type="pres">
      <dgm:prSet presAssocID="{0BD36DBF-C25B-442B-9971-3E2E76AEFF83}" presName="horzSpace2" presStyleCnt="0"/>
      <dgm:spPr/>
    </dgm:pt>
    <dgm:pt modelId="{2BBAB9A3-0195-4375-A081-079B4496A93D}" type="pres">
      <dgm:prSet presAssocID="{0BD36DBF-C25B-442B-9971-3E2E76AEFF83}" presName="tx2" presStyleLbl="revTx" presStyleIdx="2" presStyleCnt="4" custScaleX="110393" custScaleY="132364" custLinFactNeighborY="-2724"/>
      <dgm:spPr/>
      <dgm:t>
        <a:bodyPr/>
        <a:lstStyle/>
        <a:p>
          <a:endParaRPr lang="ru-RU"/>
        </a:p>
      </dgm:t>
    </dgm:pt>
    <dgm:pt modelId="{C31A1FEA-635C-41FD-8EA0-3E645C50FB37}" type="pres">
      <dgm:prSet presAssocID="{0BD36DBF-C25B-442B-9971-3E2E76AEFF83}" presName="vert2" presStyleCnt="0"/>
      <dgm:spPr/>
    </dgm:pt>
    <dgm:pt modelId="{A2662EB5-EBC1-4558-9A83-9F7E7DB066BC}" type="pres">
      <dgm:prSet presAssocID="{0BD36DBF-C25B-442B-9971-3E2E76AEFF83}" presName="thinLine2b" presStyleLbl="callout" presStyleIdx="1" presStyleCnt="3" custLinFactY="-266665" custLinFactNeighborX="-439" custLinFactNeighborY="-300000"/>
      <dgm:spPr/>
    </dgm:pt>
    <dgm:pt modelId="{491CEA76-B31A-4DC0-B399-68615A14FA0F}" type="pres">
      <dgm:prSet presAssocID="{0BD36DBF-C25B-442B-9971-3E2E76AEFF83}" presName="vertSpace2b" presStyleCnt="0"/>
      <dgm:spPr/>
    </dgm:pt>
    <dgm:pt modelId="{3A3E04AF-15D8-47AA-B516-9B7370E61158}" type="pres">
      <dgm:prSet presAssocID="{07523BE2-C098-4F49-A810-B408EF827019}" presName="horz2" presStyleCnt="0"/>
      <dgm:spPr/>
    </dgm:pt>
    <dgm:pt modelId="{2284A61E-BF10-412D-8D3D-1F13A24E17F1}" type="pres">
      <dgm:prSet presAssocID="{07523BE2-C098-4F49-A810-B408EF827019}" presName="horzSpace2" presStyleCnt="0"/>
      <dgm:spPr/>
    </dgm:pt>
    <dgm:pt modelId="{D758B178-233C-4DC1-9D28-DC9E51DFA2AF}" type="pres">
      <dgm:prSet presAssocID="{07523BE2-C098-4F49-A810-B408EF827019}" presName="tx2" presStyleLbl="revTx" presStyleIdx="3" presStyleCnt="4" custScaleX="111721" custLinFactNeighborX="101" custLinFactNeighborY="-28281"/>
      <dgm:spPr/>
      <dgm:t>
        <a:bodyPr/>
        <a:lstStyle/>
        <a:p>
          <a:endParaRPr lang="ru-RU"/>
        </a:p>
      </dgm:t>
    </dgm:pt>
    <dgm:pt modelId="{C79408C0-4B7A-4BA2-A1A0-E58A9391F825}" type="pres">
      <dgm:prSet presAssocID="{07523BE2-C098-4F49-A810-B408EF827019}" presName="vert2" presStyleCnt="0"/>
      <dgm:spPr/>
    </dgm:pt>
    <dgm:pt modelId="{064B6CFE-6711-4933-BD5E-66FE072520A4}" type="pres">
      <dgm:prSet presAssocID="{07523BE2-C098-4F49-A810-B408EF827019}" presName="thinLine2b" presStyleLbl="callout" presStyleIdx="2" presStyleCnt="3"/>
      <dgm:spPr/>
    </dgm:pt>
    <dgm:pt modelId="{FA77437C-3586-4C7B-86D4-FD96B6E31562}" type="pres">
      <dgm:prSet presAssocID="{07523BE2-C098-4F49-A810-B408EF827019}" presName="vertSpace2b" presStyleCnt="0"/>
      <dgm:spPr/>
    </dgm:pt>
  </dgm:ptLst>
  <dgm:cxnLst>
    <dgm:cxn modelId="{AEF90547-1C03-438F-863A-44209DDF1106}" type="presOf" srcId="{07523BE2-C098-4F49-A810-B408EF827019}" destId="{D758B178-233C-4DC1-9D28-DC9E51DFA2AF}" srcOrd="0" destOrd="0" presId="urn:microsoft.com/office/officeart/2008/layout/LinedList"/>
    <dgm:cxn modelId="{BF50D158-4BF3-4EC0-A471-63A350983F12}" srcId="{01923659-B605-405F-B3C0-F811A14A7593}" destId="{C0416998-0372-44EA-8BA3-333038F5CE31}" srcOrd="0" destOrd="0" parTransId="{29F49C2D-131C-4501-B428-53BB8AF89939}" sibTransId="{347E7F37-EE13-49DD-8D6D-32C1DD46EFF5}"/>
    <dgm:cxn modelId="{42AC0AAC-33CD-4BFB-970F-9682819E4B8A}" type="presOf" srcId="{C0416998-0372-44EA-8BA3-333038F5CE31}" destId="{6FF0DF02-3583-4190-9980-4F1A89670300}" srcOrd="0" destOrd="0" presId="urn:microsoft.com/office/officeart/2008/layout/LinedList"/>
    <dgm:cxn modelId="{EBE9BFBC-C049-400F-9AF7-2CDCFC4C6F3F}" type="presOf" srcId="{598DC3CF-498D-4ACA-9552-7144D241EFFB}" destId="{ACB2F56D-7816-409D-98B6-EEC368BD8933}" srcOrd="0" destOrd="0" presId="urn:microsoft.com/office/officeart/2008/layout/LinedList"/>
    <dgm:cxn modelId="{45D9EA56-AD34-4174-83C5-0591751A3FFE}" type="presOf" srcId="{0BD36DBF-C25B-442B-9971-3E2E76AEFF83}" destId="{2BBAB9A3-0195-4375-A081-079B4496A93D}" srcOrd="0" destOrd="0" presId="urn:microsoft.com/office/officeart/2008/layout/LinedList"/>
    <dgm:cxn modelId="{66937BF3-DB73-4ABF-8711-96F5F450063C}" type="presOf" srcId="{01923659-B605-405F-B3C0-F811A14A7593}" destId="{9758B8D5-1858-44E3-88D9-45C1F848944D}" srcOrd="0" destOrd="0" presId="urn:microsoft.com/office/officeart/2008/layout/LinedList"/>
    <dgm:cxn modelId="{BC6C8B57-6C47-4B67-99EF-FD0EFEB4EA5D}" srcId="{01923659-B605-405F-B3C0-F811A14A7593}" destId="{07523BE2-C098-4F49-A810-B408EF827019}" srcOrd="2" destOrd="0" parTransId="{D066F333-3B56-43FD-B870-5C58140F3C2D}" sibTransId="{FCD38812-5FB5-416B-AEDD-FE3EDCD74909}"/>
    <dgm:cxn modelId="{14B6A15C-D083-4A66-8491-AE903184C3DE}" srcId="{01923659-B605-405F-B3C0-F811A14A7593}" destId="{0BD36DBF-C25B-442B-9971-3E2E76AEFF83}" srcOrd="1" destOrd="0" parTransId="{51FCFC7E-7672-4F78-A428-33A935DD6268}" sibTransId="{EA889851-5721-4EED-B15B-73C949160DC9}"/>
    <dgm:cxn modelId="{D42F44B3-9E4C-44EC-87A1-52FFFF59F601}" srcId="{598DC3CF-498D-4ACA-9552-7144D241EFFB}" destId="{01923659-B605-405F-B3C0-F811A14A7593}" srcOrd="0" destOrd="0" parTransId="{493E8B8D-5AB6-430A-83F7-A3BBD3246C02}" sibTransId="{ABC058A7-09BE-4AC6-8E2B-2D954CCCD37A}"/>
    <dgm:cxn modelId="{EEB2A373-52B5-4B9D-A5CE-BF3FE713DB25}" type="presParOf" srcId="{ACB2F56D-7816-409D-98B6-EEC368BD8933}" destId="{F210612B-477A-4A53-A134-496C55DCC7B6}" srcOrd="0" destOrd="0" presId="urn:microsoft.com/office/officeart/2008/layout/LinedList"/>
    <dgm:cxn modelId="{90AD2413-87F5-416A-9DDC-A9E0EB9C646A}" type="presParOf" srcId="{ACB2F56D-7816-409D-98B6-EEC368BD8933}" destId="{A646FBFE-F6F8-40C2-8A95-3FC74D6CE297}" srcOrd="1" destOrd="0" presId="urn:microsoft.com/office/officeart/2008/layout/LinedList"/>
    <dgm:cxn modelId="{8130EC4B-0FFD-4543-B9DB-001FA2E3D422}" type="presParOf" srcId="{A646FBFE-F6F8-40C2-8A95-3FC74D6CE297}" destId="{9758B8D5-1858-44E3-88D9-45C1F848944D}" srcOrd="0" destOrd="0" presId="urn:microsoft.com/office/officeart/2008/layout/LinedList"/>
    <dgm:cxn modelId="{F0D658DA-7856-4A0B-8803-4FA913975D80}" type="presParOf" srcId="{A646FBFE-F6F8-40C2-8A95-3FC74D6CE297}" destId="{4E763762-3DF6-4955-B371-F93B6F755521}" srcOrd="1" destOrd="0" presId="urn:microsoft.com/office/officeart/2008/layout/LinedList"/>
    <dgm:cxn modelId="{36C2DAAB-7ECE-4725-AED8-9F6FEAADBDBE}" type="presParOf" srcId="{4E763762-3DF6-4955-B371-F93B6F755521}" destId="{C9D6B12F-74AE-4EB4-8E0A-ADFF1EA4BDC7}" srcOrd="0" destOrd="0" presId="urn:microsoft.com/office/officeart/2008/layout/LinedList"/>
    <dgm:cxn modelId="{D413279B-5D01-4ADC-BFE7-EFD78E1A5D82}" type="presParOf" srcId="{4E763762-3DF6-4955-B371-F93B6F755521}" destId="{56D0E882-C1D2-41F9-9E67-C31FBE73CADC}" srcOrd="1" destOrd="0" presId="urn:microsoft.com/office/officeart/2008/layout/LinedList"/>
    <dgm:cxn modelId="{99767533-4735-4F58-9EAA-32269BB85F7C}" type="presParOf" srcId="{56D0E882-C1D2-41F9-9E67-C31FBE73CADC}" destId="{6D261FB3-8559-4D48-9BF0-81D98FD08EDB}" srcOrd="0" destOrd="0" presId="urn:microsoft.com/office/officeart/2008/layout/LinedList"/>
    <dgm:cxn modelId="{33833211-3DC6-4DDD-82DF-5D7B567A28BB}" type="presParOf" srcId="{56D0E882-C1D2-41F9-9E67-C31FBE73CADC}" destId="{6FF0DF02-3583-4190-9980-4F1A89670300}" srcOrd="1" destOrd="0" presId="urn:microsoft.com/office/officeart/2008/layout/LinedList"/>
    <dgm:cxn modelId="{B3CF9C70-5795-477E-AE7C-6C731455F851}" type="presParOf" srcId="{56D0E882-C1D2-41F9-9E67-C31FBE73CADC}" destId="{AB9005E9-E6B3-421A-8472-F9F230B89412}" srcOrd="2" destOrd="0" presId="urn:microsoft.com/office/officeart/2008/layout/LinedList"/>
    <dgm:cxn modelId="{D7AA036E-8339-4AA4-9E39-D6E4FF582DA7}" type="presParOf" srcId="{4E763762-3DF6-4955-B371-F93B6F755521}" destId="{5B4AD6F6-291C-46B1-B0E5-9FABF7A2B55D}" srcOrd="2" destOrd="0" presId="urn:microsoft.com/office/officeart/2008/layout/LinedList"/>
    <dgm:cxn modelId="{A1E54A0F-CE46-46F5-8F8B-3325157DA670}" type="presParOf" srcId="{4E763762-3DF6-4955-B371-F93B6F755521}" destId="{136EEAF7-9969-4359-B1D1-FACC72D93806}" srcOrd="3" destOrd="0" presId="urn:microsoft.com/office/officeart/2008/layout/LinedList"/>
    <dgm:cxn modelId="{5D253C94-88F5-4650-B3FF-632F4D93C2A1}" type="presParOf" srcId="{4E763762-3DF6-4955-B371-F93B6F755521}" destId="{E867F590-5DD0-4ECE-854A-D6F561DF81E7}" srcOrd="4" destOrd="0" presId="urn:microsoft.com/office/officeart/2008/layout/LinedList"/>
    <dgm:cxn modelId="{38D17DB9-2A78-45C6-8BD0-44F8BCFFAE73}" type="presParOf" srcId="{E867F590-5DD0-4ECE-854A-D6F561DF81E7}" destId="{1D548730-1988-4950-B05E-C128FD4EBEBD}" srcOrd="0" destOrd="0" presId="urn:microsoft.com/office/officeart/2008/layout/LinedList"/>
    <dgm:cxn modelId="{E4AA09BB-9BDB-40E7-AA07-7CCA07C146CE}" type="presParOf" srcId="{E867F590-5DD0-4ECE-854A-D6F561DF81E7}" destId="{2BBAB9A3-0195-4375-A081-079B4496A93D}" srcOrd="1" destOrd="0" presId="urn:microsoft.com/office/officeart/2008/layout/LinedList"/>
    <dgm:cxn modelId="{FF09A0AA-5DBF-4E83-A6B4-81A8CC9B9215}" type="presParOf" srcId="{E867F590-5DD0-4ECE-854A-D6F561DF81E7}" destId="{C31A1FEA-635C-41FD-8EA0-3E645C50FB37}" srcOrd="2" destOrd="0" presId="urn:microsoft.com/office/officeart/2008/layout/LinedList"/>
    <dgm:cxn modelId="{464CDCD0-4EA0-43A5-A2F6-2C3CD450050A}" type="presParOf" srcId="{4E763762-3DF6-4955-B371-F93B6F755521}" destId="{A2662EB5-EBC1-4558-9A83-9F7E7DB066BC}" srcOrd="5" destOrd="0" presId="urn:microsoft.com/office/officeart/2008/layout/LinedList"/>
    <dgm:cxn modelId="{EBF0FFAC-9F7D-41A6-AC75-D17EB00EA12B}" type="presParOf" srcId="{4E763762-3DF6-4955-B371-F93B6F755521}" destId="{491CEA76-B31A-4DC0-B399-68615A14FA0F}" srcOrd="6" destOrd="0" presId="urn:microsoft.com/office/officeart/2008/layout/LinedList"/>
    <dgm:cxn modelId="{2F9AD79A-0EBC-419E-B6A0-A653864951CA}" type="presParOf" srcId="{4E763762-3DF6-4955-B371-F93B6F755521}" destId="{3A3E04AF-15D8-47AA-B516-9B7370E61158}" srcOrd="7" destOrd="0" presId="urn:microsoft.com/office/officeart/2008/layout/LinedList"/>
    <dgm:cxn modelId="{74EF57AA-8DF7-4BBD-BD5E-68437729C2D8}" type="presParOf" srcId="{3A3E04AF-15D8-47AA-B516-9B7370E61158}" destId="{2284A61E-BF10-412D-8D3D-1F13A24E17F1}" srcOrd="0" destOrd="0" presId="urn:microsoft.com/office/officeart/2008/layout/LinedList"/>
    <dgm:cxn modelId="{760DA796-EF4B-4A54-9F8D-2B1709DC1705}" type="presParOf" srcId="{3A3E04AF-15D8-47AA-B516-9B7370E61158}" destId="{D758B178-233C-4DC1-9D28-DC9E51DFA2AF}" srcOrd="1" destOrd="0" presId="urn:microsoft.com/office/officeart/2008/layout/LinedList"/>
    <dgm:cxn modelId="{EBDF3E1C-02CB-47C8-9D1B-3C7944365157}" type="presParOf" srcId="{3A3E04AF-15D8-47AA-B516-9B7370E61158}" destId="{C79408C0-4B7A-4BA2-A1A0-E58A9391F825}" srcOrd="2" destOrd="0" presId="urn:microsoft.com/office/officeart/2008/layout/LinedList"/>
    <dgm:cxn modelId="{B6302660-41CD-49DE-A79C-C51F76A137A1}" type="presParOf" srcId="{4E763762-3DF6-4955-B371-F93B6F755521}" destId="{064B6CFE-6711-4933-BD5E-66FE072520A4}" srcOrd="8" destOrd="0" presId="urn:microsoft.com/office/officeart/2008/layout/LinedList"/>
    <dgm:cxn modelId="{0EC71EE0-03A4-4729-9F87-35DF7860D552}" type="presParOf" srcId="{4E763762-3DF6-4955-B371-F93B6F755521}" destId="{FA77437C-3586-4C7B-86D4-FD96B6E3156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98DC3CF-498D-4ACA-9552-7144D241EFFB}" type="doc">
      <dgm:prSet loTypeId="urn:microsoft.com/office/officeart/2008/layout/LinedList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1923659-B605-405F-B3C0-F811A14A7593}">
      <dgm:prSet phldrT="[Текст]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ru-RU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</a:endParaRPr>
        </a:p>
      </dgm:t>
    </dgm:pt>
    <dgm:pt modelId="{493E8B8D-5AB6-430A-83F7-A3BBD3246C02}" type="parTrans" cxnId="{D42F44B3-9E4C-44EC-87A1-52FFFF59F601}">
      <dgm:prSet/>
      <dgm:spPr/>
      <dgm:t>
        <a:bodyPr/>
        <a:lstStyle/>
        <a:p>
          <a:endParaRPr lang="ru-RU"/>
        </a:p>
      </dgm:t>
    </dgm:pt>
    <dgm:pt modelId="{ABC058A7-09BE-4AC6-8E2B-2D954CCCD37A}" type="sibTrans" cxnId="{D42F44B3-9E4C-44EC-87A1-52FFFF59F601}">
      <dgm:prSet/>
      <dgm:spPr/>
      <dgm:t>
        <a:bodyPr/>
        <a:lstStyle/>
        <a:p>
          <a:endParaRPr lang="ru-RU"/>
        </a:p>
      </dgm:t>
    </dgm:pt>
    <dgm:pt modelId="{C0416998-0372-44EA-8BA3-333038F5CE31}">
      <dgm:prSet phldrT="[Текст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/>
          <a:r>
            <a:rPr lang="ru-RU" sz="1200" b="1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Завещание составляется и нотариально удостоверяется </a:t>
          </a:r>
          <a:r>
            <a:rPr lang="ru-RU" sz="1200" b="1" u="sng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 двух экземплярах,</a:t>
          </a:r>
          <a:r>
            <a:rPr lang="ru-RU" sz="1200" b="1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один из которых после нотариального удостоверения выдаётся завещателю, а второй хранится в делах нотариальной конторы (ст. 44.1 Основ)</a:t>
          </a:r>
          <a:endParaRPr lang="ru-RU" sz="1200" b="1" cap="all" spc="0" baseline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47E7F37-EE13-49DD-8D6D-32C1DD46EFF5}" type="sibTrans" cxnId="{BF50D158-4BF3-4EC0-A471-63A350983F12}">
      <dgm:prSet/>
      <dgm:spPr/>
      <dgm:t>
        <a:bodyPr/>
        <a:lstStyle/>
        <a:p>
          <a:endParaRPr lang="ru-RU"/>
        </a:p>
      </dgm:t>
    </dgm:pt>
    <dgm:pt modelId="{29F49C2D-131C-4501-B428-53BB8AF89939}" type="parTrans" cxnId="{BF50D158-4BF3-4EC0-A471-63A350983F12}">
      <dgm:prSet/>
      <dgm:spPr/>
      <dgm:t>
        <a:bodyPr/>
        <a:lstStyle/>
        <a:p>
          <a:endParaRPr lang="ru-RU"/>
        </a:p>
      </dgm:t>
    </dgm:pt>
    <dgm:pt modelId="{2B8C89EA-25E3-4B88-AAE2-27DBBDF4A280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/>
          <a:r>
            <a:rPr lang="ru-RU" sz="1200" b="1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При изготовлении завещания нотариус использует бланк для совершения нотариальных действий в соответствии с п.п. 2 и 3 Положения о порядке изготовления, обращения, учета и использования бланка для совершения нотариальных действий, утвержденного решение Правления ФНП от 21 – 22 декабря 2009 года, протокол № 14/09, с соответствующими изменениями</a:t>
          </a:r>
        </a:p>
      </dgm:t>
    </dgm:pt>
    <dgm:pt modelId="{F5EDAAD4-A079-41F1-86A3-F8F61F89D304}" type="parTrans" cxnId="{E314C65F-FE44-4B51-B088-FE2BD8915B4A}">
      <dgm:prSet/>
      <dgm:spPr/>
      <dgm:t>
        <a:bodyPr/>
        <a:lstStyle/>
        <a:p>
          <a:endParaRPr lang="ru-RU"/>
        </a:p>
      </dgm:t>
    </dgm:pt>
    <dgm:pt modelId="{9D9772D3-04C4-44E1-B75D-0811C49147DB}" type="sibTrans" cxnId="{E314C65F-FE44-4B51-B088-FE2BD8915B4A}">
      <dgm:prSet/>
      <dgm:spPr/>
      <dgm:t>
        <a:bodyPr/>
        <a:lstStyle/>
        <a:p>
          <a:endParaRPr lang="ru-RU"/>
        </a:p>
      </dgm:t>
    </dgm:pt>
    <dgm:pt modelId="{2668F0F2-E302-4B3C-BD34-D53D5912196F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/>
          <a:r>
            <a:rPr lang="ru-RU" sz="1200" b="1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На завещании нотариус совершает соответствующую удостоверительную надпись, порядок оформления которой устанавливается федеральным органом юстиции совместно с Федеральной нотариальной палатой (ст. 51 Основ)</a:t>
          </a:r>
        </a:p>
      </dgm:t>
    </dgm:pt>
    <dgm:pt modelId="{C53B97AE-ADC0-45F8-AA17-776C77CE9018}" type="parTrans" cxnId="{09F884DD-0E7F-425A-8125-EF38BADB1643}">
      <dgm:prSet/>
      <dgm:spPr/>
      <dgm:t>
        <a:bodyPr/>
        <a:lstStyle/>
        <a:p>
          <a:endParaRPr lang="ru-RU"/>
        </a:p>
      </dgm:t>
    </dgm:pt>
    <dgm:pt modelId="{691AFD3F-3400-4EC9-B079-6DC4A382DD04}" type="sibTrans" cxnId="{09F884DD-0E7F-425A-8125-EF38BADB1643}">
      <dgm:prSet/>
      <dgm:spPr/>
      <dgm:t>
        <a:bodyPr/>
        <a:lstStyle/>
        <a:p>
          <a:endParaRPr lang="ru-RU"/>
        </a:p>
      </dgm:t>
    </dgm:pt>
    <dgm:pt modelId="{4EFA3139-BE25-4D34-BAC4-87E7187D9279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/>
          <a:r>
            <a:rPr lang="ru-RU" sz="1200" b="1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 целях объективного документирования фактов и событий, связанных с удостоверением завещания, нотариус вправе использовать средства видеофиксации (ст. 42 Основ) в соответствии с Порядком использования нотариусами средств видеофиксации и хранения материалов видеофиксации, утвержденным ФНП 25.11.2015 г.</a:t>
          </a:r>
        </a:p>
      </dgm:t>
    </dgm:pt>
    <dgm:pt modelId="{67992443-5DA3-4B75-8079-DCC8E800B527}" type="parTrans" cxnId="{3A238D6E-8546-4903-A393-FE304955999C}">
      <dgm:prSet/>
      <dgm:spPr/>
      <dgm:t>
        <a:bodyPr/>
        <a:lstStyle/>
        <a:p>
          <a:endParaRPr lang="ru-RU"/>
        </a:p>
      </dgm:t>
    </dgm:pt>
    <dgm:pt modelId="{A6A2FE07-C598-4EC8-B6D3-5E102CF2CDD3}" type="sibTrans" cxnId="{3A238D6E-8546-4903-A393-FE304955999C}">
      <dgm:prSet/>
      <dgm:spPr/>
      <dgm:t>
        <a:bodyPr/>
        <a:lstStyle/>
        <a:p>
          <a:endParaRPr lang="ru-RU"/>
        </a:p>
      </dgm:t>
    </dgm:pt>
    <dgm:pt modelId="{ACB2F56D-7816-409D-98B6-EEC368BD8933}" type="pres">
      <dgm:prSet presAssocID="{598DC3CF-498D-4ACA-9552-7144D241EFF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210612B-477A-4A53-A134-496C55DCC7B6}" type="pres">
      <dgm:prSet presAssocID="{01923659-B605-405F-B3C0-F811A14A7593}" presName="thickLine" presStyleLbl="alignNode1" presStyleIdx="0" presStyleCnt="1"/>
      <dgm:spPr/>
    </dgm:pt>
    <dgm:pt modelId="{A646FBFE-F6F8-40C2-8A95-3FC74D6CE297}" type="pres">
      <dgm:prSet presAssocID="{01923659-B605-405F-B3C0-F811A14A7593}" presName="horz1" presStyleCnt="0"/>
      <dgm:spPr/>
    </dgm:pt>
    <dgm:pt modelId="{9758B8D5-1858-44E3-88D9-45C1F848944D}" type="pres">
      <dgm:prSet presAssocID="{01923659-B605-405F-B3C0-F811A14A7593}" presName="tx1" presStyleLbl="revTx" presStyleIdx="0" presStyleCnt="5" custScaleX="43597"/>
      <dgm:spPr/>
      <dgm:t>
        <a:bodyPr/>
        <a:lstStyle/>
        <a:p>
          <a:endParaRPr lang="ru-RU"/>
        </a:p>
      </dgm:t>
    </dgm:pt>
    <dgm:pt modelId="{4E763762-3DF6-4955-B371-F93B6F755521}" type="pres">
      <dgm:prSet presAssocID="{01923659-B605-405F-B3C0-F811A14A7593}" presName="vert1" presStyleCnt="0"/>
      <dgm:spPr/>
    </dgm:pt>
    <dgm:pt modelId="{C9D6B12F-74AE-4EB4-8E0A-ADFF1EA4BDC7}" type="pres">
      <dgm:prSet presAssocID="{C0416998-0372-44EA-8BA3-333038F5CE31}" presName="vertSpace2a" presStyleCnt="0"/>
      <dgm:spPr/>
    </dgm:pt>
    <dgm:pt modelId="{56D0E882-C1D2-41F9-9E67-C31FBE73CADC}" type="pres">
      <dgm:prSet presAssocID="{C0416998-0372-44EA-8BA3-333038F5CE31}" presName="horz2" presStyleCnt="0"/>
      <dgm:spPr/>
    </dgm:pt>
    <dgm:pt modelId="{6D261FB3-8559-4D48-9BF0-81D98FD08EDB}" type="pres">
      <dgm:prSet presAssocID="{C0416998-0372-44EA-8BA3-333038F5CE31}" presName="horzSpace2" presStyleCnt="0"/>
      <dgm:spPr/>
    </dgm:pt>
    <dgm:pt modelId="{6FF0DF02-3583-4190-9980-4F1A89670300}" type="pres">
      <dgm:prSet presAssocID="{C0416998-0372-44EA-8BA3-333038F5CE31}" presName="tx2" presStyleLbl="revTx" presStyleIdx="1" presStyleCnt="5" custScaleX="114549" custScaleY="80110"/>
      <dgm:spPr/>
      <dgm:t>
        <a:bodyPr/>
        <a:lstStyle/>
        <a:p>
          <a:endParaRPr lang="ru-RU"/>
        </a:p>
      </dgm:t>
    </dgm:pt>
    <dgm:pt modelId="{AB9005E9-E6B3-421A-8472-F9F230B89412}" type="pres">
      <dgm:prSet presAssocID="{C0416998-0372-44EA-8BA3-333038F5CE31}" presName="vert2" presStyleCnt="0"/>
      <dgm:spPr/>
    </dgm:pt>
    <dgm:pt modelId="{5B4AD6F6-291C-46B1-B0E5-9FABF7A2B55D}" type="pres">
      <dgm:prSet presAssocID="{C0416998-0372-44EA-8BA3-333038F5CE31}" presName="thinLine2b" presStyleLbl="callout" presStyleIdx="0" presStyleCnt="4" custLinFactY="-189500" custLinFactNeighborX="87" custLinFactNeighborY="-200000"/>
      <dgm:spPr/>
    </dgm:pt>
    <dgm:pt modelId="{136EEAF7-9969-4359-B1D1-FACC72D93806}" type="pres">
      <dgm:prSet presAssocID="{C0416998-0372-44EA-8BA3-333038F5CE31}" presName="vertSpace2b" presStyleCnt="0"/>
      <dgm:spPr/>
    </dgm:pt>
    <dgm:pt modelId="{B218E457-D2F0-4340-ABB8-ADA5050A89E3}" type="pres">
      <dgm:prSet presAssocID="{2B8C89EA-25E3-4B88-AAE2-27DBBDF4A280}" presName="horz2" presStyleCnt="0"/>
      <dgm:spPr/>
    </dgm:pt>
    <dgm:pt modelId="{4431659E-4CE2-40B6-8225-5262DD75F3EC}" type="pres">
      <dgm:prSet presAssocID="{2B8C89EA-25E3-4B88-AAE2-27DBBDF4A280}" presName="horzSpace2" presStyleCnt="0"/>
      <dgm:spPr/>
    </dgm:pt>
    <dgm:pt modelId="{4782B1DF-DB2C-4467-9EE3-35F7EF15B5EA}" type="pres">
      <dgm:prSet presAssocID="{2B8C89EA-25E3-4B88-AAE2-27DBBDF4A280}" presName="tx2" presStyleLbl="revTx" presStyleIdx="2" presStyleCnt="5" custScaleX="108046" custScaleY="127645" custLinFactNeighborX="417" custLinFactNeighborY="-14694"/>
      <dgm:spPr/>
      <dgm:t>
        <a:bodyPr/>
        <a:lstStyle/>
        <a:p>
          <a:endParaRPr lang="ru-RU"/>
        </a:p>
      </dgm:t>
    </dgm:pt>
    <dgm:pt modelId="{523392E6-6514-4988-87C9-E8014C521E28}" type="pres">
      <dgm:prSet presAssocID="{2B8C89EA-25E3-4B88-AAE2-27DBBDF4A280}" presName="vert2" presStyleCnt="0"/>
      <dgm:spPr/>
    </dgm:pt>
    <dgm:pt modelId="{BDDA2D17-B617-42BB-A573-59F69F9B5C56}" type="pres">
      <dgm:prSet presAssocID="{2B8C89EA-25E3-4B88-AAE2-27DBBDF4A280}" presName="thinLine2b" presStyleLbl="callout" presStyleIdx="1" presStyleCnt="4" custLinFactY="-434044" custLinFactNeighborX="63" custLinFactNeighborY="-500000"/>
      <dgm:spPr/>
    </dgm:pt>
    <dgm:pt modelId="{7589C6A1-1B8F-459D-8022-8C1530FC2B2F}" type="pres">
      <dgm:prSet presAssocID="{2B8C89EA-25E3-4B88-AAE2-27DBBDF4A280}" presName="vertSpace2b" presStyleCnt="0"/>
      <dgm:spPr/>
    </dgm:pt>
    <dgm:pt modelId="{4BFD9ABD-BF25-4B76-B3F1-D13C5AF20B49}" type="pres">
      <dgm:prSet presAssocID="{2668F0F2-E302-4B3C-BD34-D53D5912196F}" presName="horz2" presStyleCnt="0"/>
      <dgm:spPr/>
    </dgm:pt>
    <dgm:pt modelId="{ED023227-4248-4E40-9CB9-465676008596}" type="pres">
      <dgm:prSet presAssocID="{2668F0F2-E302-4B3C-BD34-D53D5912196F}" presName="horzSpace2" presStyleCnt="0"/>
      <dgm:spPr/>
    </dgm:pt>
    <dgm:pt modelId="{239E39CF-15E3-4B4E-B71F-3E492FCD826B}" type="pres">
      <dgm:prSet presAssocID="{2668F0F2-E302-4B3C-BD34-D53D5912196F}" presName="tx2" presStyleLbl="revTx" presStyleIdx="3" presStyleCnt="5" custScaleX="108046" custLinFactNeighborY="-36806"/>
      <dgm:spPr/>
      <dgm:t>
        <a:bodyPr/>
        <a:lstStyle/>
        <a:p>
          <a:endParaRPr lang="ru-RU"/>
        </a:p>
      </dgm:t>
    </dgm:pt>
    <dgm:pt modelId="{378E37E6-90F9-48D5-AE44-383A01F13B3B}" type="pres">
      <dgm:prSet presAssocID="{2668F0F2-E302-4B3C-BD34-D53D5912196F}" presName="vert2" presStyleCnt="0"/>
      <dgm:spPr/>
    </dgm:pt>
    <dgm:pt modelId="{B557C557-0148-4007-B9CF-F3726CE1762E}" type="pres">
      <dgm:prSet presAssocID="{2668F0F2-E302-4B3C-BD34-D53D5912196F}" presName="thinLine2b" presStyleLbl="callout" presStyleIdx="2" presStyleCnt="4" custLinFactY="-600000" custLinFactNeighborY="-641863"/>
      <dgm:spPr/>
    </dgm:pt>
    <dgm:pt modelId="{6ABE157B-C7A2-489C-9B08-AF6992F49134}" type="pres">
      <dgm:prSet presAssocID="{2668F0F2-E302-4B3C-BD34-D53D5912196F}" presName="vertSpace2b" presStyleCnt="0"/>
      <dgm:spPr/>
    </dgm:pt>
    <dgm:pt modelId="{C386119C-03D8-4679-BE82-18A6D15D245B}" type="pres">
      <dgm:prSet presAssocID="{4EFA3139-BE25-4D34-BAC4-87E7187D9279}" presName="horz2" presStyleCnt="0"/>
      <dgm:spPr/>
    </dgm:pt>
    <dgm:pt modelId="{88097FDA-579F-449F-8A54-5EF1B8306180}" type="pres">
      <dgm:prSet presAssocID="{4EFA3139-BE25-4D34-BAC4-87E7187D9279}" presName="horzSpace2" presStyleCnt="0"/>
      <dgm:spPr/>
    </dgm:pt>
    <dgm:pt modelId="{E0EF8ECC-23C7-4145-BA55-BC5C250AD474}" type="pres">
      <dgm:prSet presAssocID="{4EFA3139-BE25-4D34-BAC4-87E7187D9279}" presName="tx2" presStyleLbl="revTx" presStyleIdx="4" presStyleCnt="5" custScaleX="108046" custLinFactNeighborY="-48726"/>
      <dgm:spPr/>
      <dgm:t>
        <a:bodyPr/>
        <a:lstStyle/>
        <a:p>
          <a:endParaRPr lang="ru-RU"/>
        </a:p>
      </dgm:t>
    </dgm:pt>
    <dgm:pt modelId="{BDCB654C-992D-40F8-86F2-736B0CA47759}" type="pres">
      <dgm:prSet presAssocID="{4EFA3139-BE25-4D34-BAC4-87E7187D9279}" presName="vert2" presStyleCnt="0"/>
      <dgm:spPr/>
    </dgm:pt>
    <dgm:pt modelId="{F5C242FB-C0EC-4DE1-A5F1-BB91534318C4}" type="pres">
      <dgm:prSet presAssocID="{4EFA3139-BE25-4D34-BAC4-87E7187D9279}" presName="thinLine2b" presStyleLbl="callout" presStyleIdx="3" presStyleCnt="4"/>
      <dgm:spPr/>
    </dgm:pt>
    <dgm:pt modelId="{371C3531-B0D8-4671-A028-A5DF95B6C718}" type="pres">
      <dgm:prSet presAssocID="{4EFA3139-BE25-4D34-BAC4-87E7187D9279}" presName="vertSpace2b" presStyleCnt="0"/>
      <dgm:spPr/>
    </dgm:pt>
  </dgm:ptLst>
  <dgm:cxnLst>
    <dgm:cxn modelId="{86FFBF62-B79F-4BEC-BD51-3780EF2DD29D}" type="presOf" srcId="{4EFA3139-BE25-4D34-BAC4-87E7187D9279}" destId="{E0EF8ECC-23C7-4145-BA55-BC5C250AD474}" srcOrd="0" destOrd="0" presId="urn:microsoft.com/office/officeart/2008/layout/LinedList"/>
    <dgm:cxn modelId="{9C6B3227-569E-4422-A3B7-9932FC960699}" type="presOf" srcId="{598DC3CF-498D-4ACA-9552-7144D241EFFB}" destId="{ACB2F56D-7816-409D-98B6-EEC368BD8933}" srcOrd="0" destOrd="0" presId="urn:microsoft.com/office/officeart/2008/layout/LinedList"/>
    <dgm:cxn modelId="{BF50D158-4BF3-4EC0-A471-63A350983F12}" srcId="{01923659-B605-405F-B3C0-F811A14A7593}" destId="{C0416998-0372-44EA-8BA3-333038F5CE31}" srcOrd="0" destOrd="0" parTransId="{29F49C2D-131C-4501-B428-53BB8AF89939}" sibTransId="{347E7F37-EE13-49DD-8D6D-32C1DD46EFF5}"/>
    <dgm:cxn modelId="{AD55D9CB-CFBA-4BFE-BEAC-38D9CD26A349}" type="presOf" srcId="{01923659-B605-405F-B3C0-F811A14A7593}" destId="{9758B8D5-1858-44E3-88D9-45C1F848944D}" srcOrd="0" destOrd="0" presId="urn:microsoft.com/office/officeart/2008/layout/LinedList"/>
    <dgm:cxn modelId="{EE64FE45-E452-4956-99D9-B888B7E10824}" type="presOf" srcId="{2668F0F2-E302-4B3C-BD34-D53D5912196F}" destId="{239E39CF-15E3-4B4E-B71F-3E492FCD826B}" srcOrd="0" destOrd="0" presId="urn:microsoft.com/office/officeart/2008/layout/LinedList"/>
    <dgm:cxn modelId="{E314C65F-FE44-4B51-B088-FE2BD8915B4A}" srcId="{01923659-B605-405F-B3C0-F811A14A7593}" destId="{2B8C89EA-25E3-4B88-AAE2-27DBBDF4A280}" srcOrd="1" destOrd="0" parTransId="{F5EDAAD4-A079-41F1-86A3-F8F61F89D304}" sibTransId="{9D9772D3-04C4-44E1-B75D-0811C49147DB}"/>
    <dgm:cxn modelId="{2F943815-2CC3-4818-B9F5-19ADCFD82625}" type="presOf" srcId="{2B8C89EA-25E3-4B88-AAE2-27DBBDF4A280}" destId="{4782B1DF-DB2C-4467-9EE3-35F7EF15B5EA}" srcOrd="0" destOrd="0" presId="urn:microsoft.com/office/officeart/2008/layout/LinedList"/>
    <dgm:cxn modelId="{D42F44B3-9E4C-44EC-87A1-52FFFF59F601}" srcId="{598DC3CF-498D-4ACA-9552-7144D241EFFB}" destId="{01923659-B605-405F-B3C0-F811A14A7593}" srcOrd="0" destOrd="0" parTransId="{493E8B8D-5AB6-430A-83F7-A3BBD3246C02}" sibTransId="{ABC058A7-09BE-4AC6-8E2B-2D954CCCD37A}"/>
    <dgm:cxn modelId="{3A238D6E-8546-4903-A393-FE304955999C}" srcId="{01923659-B605-405F-B3C0-F811A14A7593}" destId="{4EFA3139-BE25-4D34-BAC4-87E7187D9279}" srcOrd="3" destOrd="0" parTransId="{67992443-5DA3-4B75-8079-DCC8E800B527}" sibTransId="{A6A2FE07-C598-4EC8-B6D3-5E102CF2CDD3}"/>
    <dgm:cxn modelId="{61290C1E-7A57-4745-A419-F7D4CD0DA079}" type="presOf" srcId="{C0416998-0372-44EA-8BA3-333038F5CE31}" destId="{6FF0DF02-3583-4190-9980-4F1A89670300}" srcOrd="0" destOrd="0" presId="urn:microsoft.com/office/officeart/2008/layout/LinedList"/>
    <dgm:cxn modelId="{09F884DD-0E7F-425A-8125-EF38BADB1643}" srcId="{01923659-B605-405F-B3C0-F811A14A7593}" destId="{2668F0F2-E302-4B3C-BD34-D53D5912196F}" srcOrd="2" destOrd="0" parTransId="{C53B97AE-ADC0-45F8-AA17-776C77CE9018}" sibTransId="{691AFD3F-3400-4EC9-B079-6DC4A382DD04}"/>
    <dgm:cxn modelId="{7A81A5D8-7E2F-41E0-933D-EB20E0DCF78C}" type="presParOf" srcId="{ACB2F56D-7816-409D-98B6-EEC368BD8933}" destId="{F210612B-477A-4A53-A134-496C55DCC7B6}" srcOrd="0" destOrd="0" presId="urn:microsoft.com/office/officeart/2008/layout/LinedList"/>
    <dgm:cxn modelId="{B32A5A71-FC03-407C-B6F0-E8C5B227188F}" type="presParOf" srcId="{ACB2F56D-7816-409D-98B6-EEC368BD8933}" destId="{A646FBFE-F6F8-40C2-8A95-3FC74D6CE297}" srcOrd="1" destOrd="0" presId="urn:microsoft.com/office/officeart/2008/layout/LinedList"/>
    <dgm:cxn modelId="{DDADD32B-9E2F-4CDE-A154-EFE02C7F8823}" type="presParOf" srcId="{A646FBFE-F6F8-40C2-8A95-3FC74D6CE297}" destId="{9758B8D5-1858-44E3-88D9-45C1F848944D}" srcOrd="0" destOrd="0" presId="urn:microsoft.com/office/officeart/2008/layout/LinedList"/>
    <dgm:cxn modelId="{35BCF4F8-D032-4B51-B82A-C6E32EF92D5E}" type="presParOf" srcId="{A646FBFE-F6F8-40C2-8A95-3FC74D6CE297}" destId="{4E763762-3DF6-4955-B371-F93B6F755521}" srcOrd="1" destOrd="0" presId="urn:microsoft.com/office/officeart/2008/layout/LinedList"/>
    <dgm:cxn modelId="{0576FE7E-0586-4424-8638-9461ECC193A3}" type="presParOf" srcId="{4E763762-3DF6-4955-B371-F93B6F755521}" destId="{C9D6B12F-74AE-4EB4-8E0A-ADFF1EA4BDC7}" srcOrd="0" destOrd="0" presId="urn:microsoft.com/office/officeart/2008/layout/LinedList"/>
    <dgm:cxn modelId="{2F924273-B424-47F9-902B-9E155EA3D86B}" type="presParOf" srcId="{4E763762-3DF6-4955-B371-F93B6F755521}" destId="{56D0E882-C1D2-41F9-9E67-C31FBE73CADC}" srcOrd="1" destOrd="0" presId="urn:microsoft.com/office/officeart/2008/layout/LinedList"/>
    <dgm:cxn modelId="{983EC0D6-A304-4758-B099-04EB7C70B5A1}" type="presParOf" srcId="{56D0E882-C1D2-41F9-9E67-C31FBE73CADC}" destId="{6D261FB3-8559-4D48-9BF0-81D98FD08EDB}" srcOrd="0" destOrd="0" presId="urn:microsoft.com/office/officeart/2008/layout/LinedList"/>
    <dgm:cxn modelId="{26FACF14-F329-4B48-BBA2-6C86AB37A4EC}" type="presParOf" srcId="{56D0E882-C1D2-41F9-9E67-C31FBE73CADC}" destId="{6FF0DF02-3583-4190-9980-4F1A89670300}" srcOrd="1" destOrd="0" presId="urn:microsoft.com/office/officeart/2008/layout/LinedList"/>
    <dgm:cxn modelId="{32BD1491-AB31-4125-AF53-421920B0CED9}" type="presParOf" srcId="{56D0E882-C1D2-41F9-9E67-C31FBE73CADC}" destId="{AB9005E9-E6B3-421A-8472-F9F230B89412}" srcOrd="2" destOrd="0" presId="urn:microsoft.com/office/officeart/2008/layout/LinedList"/>
    <dgm:cxn modelId="{CFF89ADB-40C2-4556-84E9-4ADCBAF041C5}" type="presParOf" srcId="{4E763762-3DF6-4955-B371-F93B6F755521}" destId="{5B4AD6F6-291C-46B1-B0E5-9FABF7A2B55D}" srcOrd="2" destOrd="0" presId="urn:microsoft.com/office/officeart/2008/layout/LinedList"/>
    <dgm:cxn modelId="{59C7A77F-E284-451E-8815-E0D5F722BD80}" type="presParOf" srcId="{4E763762-3DF6-4955-B371-F93B6F755521}" destId="{136EEAF7-9969-4359-B1D1-FACC72D93806}" srcOrd="3" destOrd="0" presId="urn:microsoft.com/office/officeart/2008/layout/LinedList"/>
    <dgm:cxn modelId="{3891255E-CD1A-4CBE-9075-3861B05FCBF1}" type="presParOf" srcId="{4E763762-3DF6-4955-B371-F93B6F755521}" destId="{B218E457-D2F0-4340-ABB8-ADA5050A89E3}" srcOrd="4" destOrd="0" presId="urn:microsoft.com/office/officeart/2008/layout/LinedList"/>
    <dgm:cxn modelId="{2603DEB2-49F6-44FA-8DCB-C49B5AC9C4D0}" type="presParOf" srcId="{B218E457-D2F0-4340-ABB8-ADA5050A89E3}" destId="{4431659E-4CE2-40B6-8225-5262DD75F3EC}" srcOrd="0" destOrd="0" presId="urn:microsoft.com/office/officeart/2008/layout/LinedList"/>
    <dgm:cxn modelId="{027B59F6-1C90-439C-94E2-547E319E2B1A}" type="presParOf" srcId="{B218E457-D2F0-4340-ABB8-ADA5050A89E3}" destId="{4782B1DF-DB2C-4467-9EE3-35F7EF15B5EA}" srcOrd="1" destOrd="0" presId="urn:microsoft.com/office/officeart/2008/layout/LinedList"/>
    <dgm:cxn modelId="{35103AEB-0BA4-4F45-A9C6-048E123C5B5A}" type="presParOf" srcId="{B218E457-D2F0-4340-ABB8-ADA5050A89E3}" destId="{523392E6-6514-4988-87C9-E8014C521E28}" srcOrd="2" destOrd="0" presId="urn:microsoft.com/office/officeart/2008/layout/LinedList"/>
    <dgm:cxn modelId="{E14AE676-B07A-4336-A8B2-8D23F4CC656F}" type="presParOf" srcId="{4E763762-3DF6-4955-B371-F93B6F755521}" destId="{BDDA2D17-B617-42BB-A573-59F69F9B5C56}" srcOrd="5" destOrd="0" presId="urn:microsoft.com/office/officeart/2008/layout/LinedList"/>
    <dgm:cxn modelId="{FFB829DB-9A59-428A-978F-413F41E6EE35}" type="presParOf" srcId="{4E763762-3DF6-4955-B371-F93B6F755521}" destId="{7589C6A1-1B8F-459D-8022-8C1530FC2B2F}" srcOrd="6" destOrd="0" presId="urn:microsoft.com/office/officeart/2008/layout/LinedList"/>
    <dgm:cxn modelId="{351CD207-2CCB-403E-8AC2-84E7EF7C6DF4}" type="presParOf" srcId="{4E763762-3DF6-4955-B371-F93B6F755521}" destId="{4BFD9ABD-BF25-4B76-B3F1-D13C5AF20B49}" srcOrd="7" destOrd="0" presId="urn:microsoft.com/office/officeart/2008/layout/LinedList"/>
    <dgm:cxn modelId="{14487A29-BA45-4930-923D-50E3F22B04EA}" type="presParOf" srcId="{4BFD9ABD-BF25-4B76-B3F1-D13C5AF20B49}" destId="{ED023227-4248-4E40-9CB9-465676008596}" srcOrd="0" destOrd="0" presId="urn:microsoft.com/office/officeart/2008/layout/LinedList"/>
    <dgm:cxn modelId="{1E7EC89C-BE0B-4227-8FFA-0C8A883906F8}" type="presParOf" srcId="{4BFD9ABD-BF25-4B76-B3F1-D13C5AF20B49}" destId="{239E39CF-15E3-4B4E-B71F-3E492FCD826B}" srcOrd="1" destOrd="0" presId="urn:microsoft.com/office/officeart/2008/layout/LinedList"/>
    <dgm:cxn modelId="{583F35D4-C83E-4571-9E60-0097700A1D88}" type="presParOf" srcId="{4BFD9ABD-BF25-4B76-B3F1-D13C5AF20B49}" destId="{378E37E6-90F9-48D5-AE44-383A01F13B3B}" srcOrd="2" destOrd="0" presId="urn:microsoft.com/office/officeart/2008/layout/LinedList"/>
    <dgm:cxn modelId="{F36422BE-0F4A-41DC-97A0-4061F0879461}" type="presParOf" srcId="{4E763762-3DF6-4955-B371-F93B6F755521}" destId="{B557C557-0148-4007-B9CF-F3726CE1762E}" srcOrd="8" destOrd="0" presId="urn:microsoft.com/office/officeart/2008/layout/LinedList"/>
    <dgm:cxn modelId="{387913E7-3B2C-4F6F-9038-99A37FA35BDD}" type="presParOf" srcId="{4E763762-3DF6-4955-B371-F93B6F755521}" destId="{6ABE157B-C7A2-489C-9B08-AF6992F49134}" srcOrd="9" destOrd="0" presId="urn:microsoft.com/office/officeart/2008/layout/LinedList"/>
    <dgm:cxn modelId="{B93530BA-908D-4908-B49A-4FC0B1C2CDD9}" type="presParOf" srcId="{4E763762-3DF6-4955-B371-F93B6F755521}" destId="{C386119C-03D8-4679-BE82-18A6D15D245B}" srcOrd="10" destOrd="0" presId="urn:microsoft.com/office/officeart/2008/layout/LinedList"/>
    <dgm:cxn modelId="{802E6C8D-914B-4890-A7C1-122F6BBD1C14}" type="presParOf" srcId="{C386119C-03D8-4679-BE82-18A6D15D245B}" destId="{88097FDA-579F-449F-8A54-5EF1B8306180}" srcOrd="0" destOrd="0" presId="urn:microsoft.com/office/officeart/2008/layout/LinedList"/>
    <dgm:cxn modelId="{2A022864-B041-4CDF-B3BC-063F8BA19B01}" type="presParOf" srcId="{C386119C-03D8-4679-BE82-18A6D15D245B}" destId="{E0EF8ECC-23C7-4145-BA55-BC5C250AD474}" srcOrd="1" destOrd="0" presId="urn:microsoft.com/office/officeart/2008/layout/LinedList"/>
    <dgm:cxn modelId="{062806C9-09FA-4611-B1F4-0B0FB1B93272}" type="presParOf" srcId="{C386119C-03D8-4679-BE82-18A6D15D245B}" destId="{BDCB654C-992D-40F8-86F2-736B0CA47759}" srcOrd="2" destOrd="0" presId="urn:microsoft.com/office/officeart/2008/layout/LinedList"/>
    <dgm:cxn modelId="{0E803CD0-2B87-451E-8E83-63374812593D}" type="presParOf" srcId="{4E763762-3DF6-4955-B371-F93B6F755521}" destId="{F5C242FB-C0EC-4DE1-A5F1-BB91534318C4}" srcOrd="11" destOrd="0" presId="urn:microsoft.com/office/officeart/2008/layout/LinedList"/>
    <dgm:cxn modelId="{E8842F5E-9154-472A-B852-FAA3E30DF92F}" type="presParOf" srcId="{4E763762-3DF6-4955-B371-F93B6F755521}" destId="{371C3531-B0D8-4671-A028-A5DF95B6C718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1164E13-FB48-47E0-9345-8EFDE73148CB}" type="doc">
      <dgm:prSet loTypeId="urn:microsoft.com/office/officeart/2008/layout/LinedList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34A8D10-F536-451B-8F9C-C5F6E1AB0517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>
            <a:spcAft>
              <a:spcPts val="0"/>
            </a:spcAft>
          </a:pPr>
          <a:r>
            <a:rPr lang="ru-RU" sz="12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ОТМЕНА И ИЗМЕНЕНИЕ ЗАВЕЩАНИЯ  </a:t>
          </a:r>
          <a:r>
            <a:rPr lang="ru-RU" sz="105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ст</a:t>
          </a:r>
          <a:r>
            <a:rPr lang="ru-RU" sz="12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.1130 ГК РФ </a:t>
          </a:r>
          <a:endParaRPr lang="ru-RU" sz="12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7ED4944-A3BB-42C1-B8CC-DB2F0EF38D73}" type="parTrans" cxnId="{ABFDAA02-FC64-4E80-9EC7-32648DF26015}">
      <dgm:prSet/>
      <dgm:spPr/>
      <dgm:t>
        <a:bodyPr/>
        <a:lstStyle/>
        <a:p>
          <a:endParaRPr lang="ru-RU"/>
        </a:p>
      </dgm:t>
    </dgm:pt>
    <dgm:pt modelId="{178A3395-71A2-46C6-A65E-109F774292E1}" type="sibTrans" cxnId="{ABFDAA02-FC64-4E80-9EC7-32648DF26015}">
      <dgm:prSet/>
      <dgm:spPr/>
      <dgm:t>
        <a:bodyPr/>
        <a:lstStyle/>
        <a:p>
          <a:endParaRPr lang="ru-RU"/>
        </a:p>
      </dgm:t>
    </dgm:pt>
    <dgm:pt modelId="{CF76C744-E8A8-4CA4-AF80-9695A488630A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/>
          <a:r>
            <a:rPr lang="ru-RU" sz="1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Составление нового завещания</a:t>
          </a:r>
          <a:endParaRPr lang="ru-RU" sz="14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A5F8E62-22B9-44D8-B1F3-512F236DAF87}" type="parTrans" cxnId="{2E3FF344-6C7B-43E5-8267-926C6FB17477}">
      <dgm:prSet/>
      <dgm:spPr/>
      <dgm:t>
        <a:bodyPr/>
        <a:lstStyle/>
        <a:p>
          <a:endParaRPr lang="ru-RU"/>
        </a:p>
      </dgm:t>
    </dgm:pt>
    <dgm:pt modelId="{A3F2CDE8-D9FF-490B-981A-87198829BECB}" type="sibTrans" cxnId="{2E3FF344-6C7B-43E5-8267-926C6FB17477}">
      <dgm:prSet/>
      <dgm:spPr/>
      <dgm:t>
        <a:bodyPr/>
        <a:lstStyle/>
        <a:p>
          <a:endParaRPr lang="ru-RU"/>
        </a:p>
      </dgm:t>
    </dgm:pt>
    <dgm:pt modelId="{13E9EF18-3C47-4124-8A06-9A3756A24A7E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>
            <a:spcAft>
              <a:spcPts val="0"/>
            </a:spcAft>
          </a:pPr>
          <a:r>
            <a:rPr lang="ru-RU" sz="1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Составление распоряжения об отмене завещания</a:t>
          </a:r>
          <a:endParaRPr lang="ru-RU" sz="105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87FB467-EF13-44EC-8C77-7B00AAA1CC64}" type="parTrans" cxnId="{9B246FA1-CC22-4382-9F82-4C13960D68E2}">
      <dgm:prSet/>
      <dgm:spPr/>
      <dgm:t>
        <a:bodyPr/>
        <a:lstStyle/>
        <a:p>
          <a:endParaRPr lang="ru-RU"/>
        </a:p>
      </dgm:t>
    </dgm:pt>
    <dgm:pt modelId="{D001D3A3-5421-4782-9EC0-75C04C2953BD}" type="sibTrans" cxnId="{9B246FA1-CC22-4382-9F82-4C13960D68E2}">
      <dgm:prSet/>
      <dgm:spPr/>
      <dgm:t>
        <a:bodyPr/>
        <a:lstStyle/>
        <a:p>
          <a:endParaRPr lang="ru-RU"/>
        </a:p>
      </dgm:t>
    </dgm:pt>
    <dgm:pt modelId="{18DF8C27-1344-47D5-9DDB-D65A1F4382DA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>
            <a:spcAft>
              <a:spcPts val="0"/>
            </a:spcAft>
          </a:pPr>
          <a:r>
            <a:rPr lang="ru-RU" sz="1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Завещанием, совершенным в чрезвычайных обстоятельствах, может быть отменено или изменено только такое же завещание</a:t>
          </a:r>
          <a:endParaRPr lang="ru-RU" sz="14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47EB847-6DD5-49A6-9B66-F788C6EAFB00}" type="parTrans" cxnId="{88AF7D72-602E-4D02-96E7-F7C7870A4F88}">
      <dgm:prSet/>
      <dgm:spPr/>
      <dgm:t>
        <a:bodyPr/>
        <a:lstStyle/>
        <a:p>
          <a:endParaRPr lang="ru-RU"/>
        </a:p>
      </dgm:t>
    </dgm:pt>
    <dgm:pt modelId="{6448474D-3D8A-4EC0-8C98-A4C61F279222}" type="sibTrans" cxnId="{88AF7D72-602E-4D02-96E7-F7C7870A4F88}">
      <dgm:prSet/>
      <dgm:spPr/>
      <dgm:t>
        <a:bodyPr/>
        <a:lstStyle/>
        <a:p>
          <a:endParaRPr lang="ru-RU"/>
        </a:p>
      </dgm:t>
    </dgm:pt>
    <dgm:pt modelId="{EBCAD9CE-063E-418B-8B35-1B9CAA3144ED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>
            <a:spcAft>
              <a:spcPts val="0"/>
            </a:spcAft>
          </a:pPr>
          <a:r>
            <a:rPr lang="ru-RU" sz="1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Завещательным распоряжением в банке может быть отменено или изменено только завещательное распоряжение правами на денежные средства в соответствующем банке</a:t>
          </a:r>
          <a:endParaRPr lang="ru-RU" sz="14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34C661F-CFC7-47F7-BCE2-E0D900AC1FD5}" type="parTrans" cxnId="{5A7E5793-8309-4557-99C0-5B7B42F6C5BA}">
      <dgm:prSet/>
      <dgm:spPr/>
      <dgm:t>
        <a:bodyPr/>
        <a:lstStyle/>
        <a:p>
          <a:endParaRPr lang="ru-RU"/>
        </a:p>
      </dgm:t>
    </dgm:pt>
    <dgm:pt modelId="{6EC6BBAE-644E-4FB8-8A28-5021719C6E25}" type="sibTrans" cxnId="{5A7E5793-8309-4557-99C0-5B7B42F6C5BA}">
      <dgm:prSet/>
      <dgm:spPr/>
      <dgm:t>
        <a:bodyPr/>
        <a:lstStyle/>
        <a:p>
          <a:endParaRPr lang="ru-RU"/>
        </a:p>
      </dgm:t>
    </dgm:pt>
    <dgm:pt modelId="{0E98EB35-A463-41FE-9715-43837C50A786}" type="pres">
      <dgm:prSet presAssocID="{81164E13-FB48-47E0-9345-8EFDE73148C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15AC68C-6FA9-43BF-8119-1888984CB1D7}" type="pres">
      <dgm:prSet presAssocID="{734A8D10-F536-451B-8F9C-C5F6E1AB0517}" presName="thickLine" presStyleLbl="alignNode1" presStyleIdx="0" presStyleCnt="1"/>
      <dgm:spPr/>
    </dgm:pt>
    <dgm:pt modelId="{0E7BA01D-F398-473B-AE09-75CAAD1E0F76}" type="pres">
      <dgm:prSet presAssocID="{734A8D10-F536-451B-8F9C-C5F6E1AB0517}" presName="horz1" presStyleCnt="0"/>
      <dgm:spPr/>
    </dgm:pt>
    <dgm:pt modelId="{4DA2B7E9-EB1B-414D-ADDB-9C2FDFA2432B}" type="pres">
      <dgm:prSet presAssocID="{734A8D10-F536-451B-8F9C-C5F6E1AB0517}" presName="tx1" presStyleLbl="revTx" presStyleIdx="0" presStyleCnt="5"/>
      <dgm:spPr/>
      <dgm:t>
        <a:bodyPr/>
        <a:lstStyle/>
        <a:p>
          <a:endParaRPr lang="ru-RU"/>
        </a:p>
      </dgm:t>
    </dgm:pt>
    <dgm:pt modelId="{DB08758A-E475-45B2-9214-A2E7DBEAD308}" type="pres">
      <dgm:prSet presAssocID="{734A8D10-F536-451B-8F9C-C5F6E1AB0517}" presName="vert1" presStyleCnt="0"/>
      <dgm:spPr/>
    </dgm:pt>
    <dgm:pt modelId="{20F99D82-241F-409A-A4E6-1FCCF93F8866}" type="pres">
      <dgm:prSet presAssocID="{CF76C744-E8A8-4CA4-AF80-9695A488630A}" presName="vertSpace2a" presStyleCnt="0"/>
      <dgm:spPr/>
    </dgm:pt>
    <dgm:pt modelId="{C553C793-28B2-458B-8F02-248EEC6AFF2D}" type="pres">
      <dgm:prSet presAssocID="{CF76C744-E8A8-4CA4-AF80-9695A488630A}" presName="horz2" presStyleCnt="0"/>
      <dgm:spPr/>
    </dgm:pt>
    <dgm:pt modelId="{896465B0-C9A5-4E55-8112-1F8A375F6569}" type="pres">
      <dgm:prSet presAssocID="{CF76C744-E8A8-4CA4-AF80-9695A488630A}" presName="horzSpace2" presStyleCnt="0"/>
      <dgm:spPr/>
    </dgm:pt>
    <dgm:pt modelId="{F3237DE8-085E-4230-8F66-1B5084B2F355}" type="pres">
      <dgm:prSet presAssocID="{CF76C744-E8A8-4CA4-AF80-9695A488630A}" presName="tx2" presStyleLbl="revTx" presStyleIdx="1" presStyleCnt="5" custScaleY="37707"/>
      <dgm:spPr/>
      <dgm:t>
        <a:bodyPr/>
        <a:lstStyle/>
        <a:p>
          <a:endParaRPr lang="ru-RU"/>
        </a:p>
      </dgm:t>
    </dgm:pt>
    <dgm:pt modelId="{03394579-89EE-41CD-AF89-71C3D6053CDD}" type="pres">
      <dgm:prSet presAssocID="{CF76C744-E8A8-4CA4-AF80-9695A488630A}" presName="vert2" presStyleCnt="0"/>
      <dgm:spPr/>
    </dgm:pt>
    <dgm:pt modelId="{28E5B0D4-BAF4-403E-95A9-9A850A9E6528}" type="pres">
      <dgm:prSet presAssocID="{CF76C744-E8A8-4CA4-AF80-9695A488630A}" presName="thinLine2b" presStyleLbl="callout" presStyleIdx="0" presStyleCnt="4"/>
      <dgm:spPr/>
    </dgm:pt>
    <dgm:pt modelId="{05CB9841-DD4C-450E-942A-D9032A038986}" type="pres">
      <dgm:prSet presAssocID="{CF76C744-E8A8-4CA4-AF80-9695A488630A}" presName="vertSpace2b" presStyleCnt="0"/>
      <dgm:spPr/>
    </dgm:pt>
    <dgm:pt modelId="{FE2A17BE-2091-4E2B-881A-A2C665419898}" type="pres">
      <dgm:prSet presAssocID="{13E9EF18-3C47-4124-8A06-9A3756A24A7E}" presName="horz2" presStyleCnt="0"/>
      <dgm:spPr/>
    </dgm:pt>
    <dgm:pt modelId="{31F3A7CA-F44F-4907-9C71-09C6E974A49F}" type="pres">
      <dgm:prSet presAssocID="{13E9EF18-3C47-4124-8A06-9A3756A24A7E}" presName="horzSpace2" presStyleCnt="0"/>
      <dgm:spPr/>
    </dgm:pt>
    <dgm:pt modelId="{5D6CA6EA-C8BF-4BCE-A980-1E51B13E0046}" type="pres">
      <dgm:prSet presAssocID="{13E9EF18-3C47-4124-8A06-9A3756A24A7E}" presName="tx2" presStyleLbl="revTx" presStyleIdx="2" presStyleCnt="5" custScaleY="42623"/>
      <dgm:spPr/>
      <dgm:t>
        <a:bodyPr/>
        <a:lstStyle/>
        <a:p>
          <a:endParaRPr lang="ru-RU"/>
        </a:p>
      </dgm:t>
    </dgm:pt>
    <dgm:pt modelId="{59A8DE9A-7599-4569-BAC8-35FF60EC906D}" type="pres">
      <dgm:prSet presAssocID="{13E9EF18-3C47-4124-8A06-9A3756A24A7E}" presName="vert2" presStyleCnt="0"/>
      <dgm:spPr/>
    </dgm:pt>
    <dgm:pt modelId="{F866C8BB-AB82-4719-A70B-1B7D99B3B381}" type="pres">
      <dgm:prSet presAssocID="{13E9EF18-3C47-4124-8A06-9A3756A24A7E}" presName="thinLine2b" presStyleLbl="callout" presStyleIdx="1" presStyleCnt="4"/>
      <dgm:spPr/>
    </dgm:pt>
    <dgm:pt modelId="{29E7934A-0713-433F-98E6-B08EAB72134F}" type="pres">
      <dgm:prSet presAssocID="{13E9EF18-3C47-4124-8A06-9A3756A24A7E}" presName="vertSpace2b" presStyleCnt="0"/>
      <dgm:spPr/>
    </dgm:pt>
    <dgm:pt modelId="{4CB54207-25F4-45A0-8926-70649BE6DF31}" type="pres">
      <dgm:prSet presAssocID="{18DF8C27-1344-47D5-9DDB-D65A1F4382DA}" presName="horz2" presStyleCnt="0"/>
      <dgm:spPr/>
    </dgm:pt>
    <dgm:pt modelId="{B5E134ED-4027-403E-80A3-4ABC9C411322}" type="pres">
      <dgm:prSet presAssocID="{18DF8C27-1344-47D5-9DDB-D65A1F4382DA}" presName="horzSpace2" presStyleCnt="0"/>
      <dgm:spPr/>
    </dgm:pt>
    <dgm:pt modelId="{CDCDAF16-0AED-433D-8053-E88E991C54CE}" type="pres">
      <dgm:prSet presAssocID="{18DF8C27-1344-47D5-9DDB-D65A1F4382DA}" presName="tx2" presStyleLbl="revTx" presStyleIdx="3" presStyleCnt="5" custScaleY="59361"/>
      <dgm:spPr/>
      <dgm:t>
        <a:bodyPr/>
        <a:lstStyle/>
        <a:p>
          <a:endParaRPr lang="ru-RU"/>
        </a:p>
      </dgm:t>
    </dgm:pt>
    <dgm:pt modelId="{8D519C5C-A34D-40C1-9B6B-4C11A20648C7}" type="pres">
      <dgm:prSet presAssocID="{18DF8C27-1344-47D5-9DDB-D65A1F4382DA}" presName="vert2" presStyleCnt="0"/>
      <dgm:spPr/>
    </dgm:pt>
    <dgm:pt modelId="{6D9A33FF-4B11-4502-B2E1-3AFFBAB4C675}" type="pres">
      <dgm:prSet presAssocID="{18DF8C27-1344-47D5-9DDB-D65A1F4382DA}" presName="thinLine2b" presStyleLbl="callout" presStyleIdx="2" presStyleCnt="4"/>
      <dgm:spPr/>
    </dgm:pt>
    <dgm:pt modelId="{D8747B87-BCDD-4B46-AC09-3AD7ECD734B7}" type="pres">
      <dgm:prSet presAssocID="{18DF8C27-1344-47D5-9DDB-D65A1F4382DA}" presName="vertSpace2b" presStyleCnt="0"/>
      <dgm:spPr/>
    </dgm:pt>
    <dgm:pt modelId="{41475D5F-846E-4D38-A9EE-555C5237766E}" type="pres">
      <dgm:prSet presAssocID="{EBCAD9CE-063E-418B-8B35-1B9CAA3144ED}" presName="horz2" presStyleCnt="0"/>
      <dgm:spPr/>
    </dgm:pt>
    <dgm:pt modelId="{51EC178D-BC11-4FEF-BCD4-07588426136C}" type="pres">
      <dgm:prSet presAssocID="{EBCAD9CE-063E-418B-8B35-1B9CAA3144ED}" presName="horzSpace2" presStyleCnt="0"/>
      <dgm:spPr/>
    </dgm:pt>
    <dgm:pt modelId="{081D41EF-9203-4796-8D6D-43F47A31878F}" type="pres">
      <dgm:prSet presAssocID="{EBCAD9CE-063E-418B-8B35-1B9CAA3144ED}" presName="tx2" presStyleLbl="revTx" presStyleIdx="4" presStyleCnt="5" custScaleY="73075"/>
      <dgm:spPr/>
      <dgm:t>
        <a:bodyPr/>
        <a:lstStyle/>
        <a:p>
          <a:endParaRPr lang="ru-RU"/>
        </a:p>
      </dgm:t>
    </dgm:pt>
    <dgm:pt modelId="{EEDA0FEF-D59A-4563-AD6F-4B7EF8ED986F}" type="pres">
      <dgm:prSet presAssocID="{EBCAD9CE-063E-418B-8B35-1B9CAA3144ED}" presName="vert2" presStyleCnt="0"/>
      <dgm:spPr/>
    </dgm:pt>
    <dgm:pt modelId="{8A2B07BD-DBD8-4285-83C2-EF3FD2A58895}" type="pres">
      <dgm:prSet presAssocID="{EBCAD9CE-063E-418B-8B35-1B9CAA3144ED}" presName="thinLine2b" presStyleLbl="callout" presStyleIdx="3" presStyleCnt="4"/>
      <dgm:spPr/>
    </dgm:pt>
    <dgm:pt modelId="{73208AEF-01B2-49E9-8CB6-3D039C42B711}" type="pres">
      <dgm:prSet presAssocID="{EBCAD9CE-063E-418B-8B35-1B9CAA3144ED}" presName="vertSpace2b" presStyleCnt="0"/>
      <dgm:spPr/>
    </dgm:pt>
  </dgm:ptLst>
  <dgm:cxnLst>
    <dgm:cxn modelId="{9B246FA1-CC22-4382-9F82-4C13960D68E2}" srcId="{734A8D10-F536-451B-8F9C-C5F6E1AB0517}" destId="{13E9EF18-3C47-4124-8A06-9A3756A24A7E}" srcOrd="1" destOrd="0" parTransId="{B87FB467-EF13-44EC-8C77-7B00AAA1CC64}" sibTransId="{D001D3A3-5421-4782-9EC0-75C04C2953BD}"/>
    <dgm:cxn modelId="{B1EDF4E6-9F21-4F4B-A591-48F74E75B4B7}" type="presOf" srcId="{734A8D10-F536-451B-8F9C-C5F6E1AB0517}" destId="{4DA2B7E9-EB1B-414D-ADDB-9C2FDFA2432B}" srcOrd="0" destOrd="0" presId="urn:microsoft.com/office/officeart/2008/layout/LinedList"/>
    <dgm:cxn modelId="{5A7E5793-8309-4557-99C0-5B7B42F6C5BA}" srcId="{734A8D10-F536-451B-8F9C-C5F6E1AB0517}" destId="{EBCAD9CE-063E-418B-8B35-1B9CAA3144ED}" srcOrd="3" destOrd="0" parTransId="{834C661F-CFC7-47F7-BCE2-E0D900AC1FD5}" sibTransId="{6EC6BBAE-644E-4FB8-8A28-5021719C6E25}"/>
    <dgm:cxn modelId="{8AB9404F-37C8-47B8-A01E-F3F2CF48BB73}" type="presOf" srcId="{EBCAD9CE-063E-418B-8B35-1B9CAA3144ED}" destId="{081D41EF-9203-4796-8D6D-43F47A31878F}" srcOrd="0" destOrd="0" presId="urn:microsoft.com/office/officeart/2008/layout/LinedList"/>
    <dgm:cxn modelId="{E81CB8CA-DFE7-4362-B578-354BD7D3053D}" type="presOf" srcId="{CF76C744-E8A8-4CA4-AF80-9695A488630A}" destId="{F3237DE8-085E-4230-8F66-1B5084B2F355}" srcOrd="0" destOrd="0" presId="urn:microsoft.com/office/officeart/2008/layout/LinedList"/>
    <dgm:cxn modelId="{2E3FF344-6C7B-43E5-8267-926C6FB17477}" srcId="{734A8D10-F536-451B-8F9C-C5F6E1AB0517}" destId="{CF76C744-E8A8-4CA4-AF80-9695A488630A}" srcOrd="0" destOrd="0" parTransId="{EA5F8E62-22B9-44D8-B1F3-512F236DAF87}" sibTransId="{A3F2CDE8-D9FF-490B-981A-87198829BECB}"/>
    <dgm:cxn modelId="{B9A5004E-4723-48AC-B2CE-181C8426A11C}" type="presOf" srcId="{81164E13-FB48-47E0-9345-8EFDE73148CB}" destId="{0E98EB35-A463-41FE-9715-43837C50A786}" srcOrd="0" destOrd="0" presId="urn:microsoft.com/office/officeart/2008/layout/LinedList"/>
    <dgm:cxn modelId="{88AF7D72-602E-4D02-96E7-F7C7870A4F88}" srcId="{734A8D10-F536-451B-8F9C-C5F6E1AB0517}" destId="{18DF8C27-1344-47D5-9DDB-D65A1F4382DA}" srcOrd="2" destOrd="0" parTransId="{247EB847-6DD5-49A6-9B66-F788C6EAFB00}" sibTransId="{6448474D-3D8A-4EC0-8C98-A4C61F279222}"/>
    <dgm:cxn modelId="{D83E13B1-BDB5-44CB-BA4C-2F0427AA1CF9}" type="presOf" srcId="{18DF8C27-1344-47D5-9DDB-D65A1F4382DA}" destId="{CDCDAF16-0AED-433D-8053-E88E991C54CE}" srcOrd="0" destOrd="0" presId="urn:microsoft.com/office/officeart/2008/layout/LinedList"/>
    <dgm:cxn modelId="{1C76063A-B4B3-41B7-9100-691034270EF5}" type="presOf" srcId="{13E9EF18-3C47-4124-8A06-9A3756A24A7E}" destId="{5D6CA6EA-C8BF-4BCE-A980-1E51B13E0046}" srcOrd="0" destOrd="0" presId="urn:microsoft.com/office/officeart/2008/layout/LinedList"/>
    <dgm:cxn modelId="{ABFDAA02-FC64-4E80-9EC7-32648DF26015}" srcId="{81164E13-FB48-47E0-9345-8EFDE73148CB}" destId="{734A8D10-F536-451B-8F9C-C5F6E1AB0517}" srcOrd="0" destOrd="0" parTransId="{97ED4944-A3BB-42C1-B8CC-DB2F0EF38D73}" sibTransId="{178A3395-71A2-46C6-A65E-109F774292E1}"/>
    <dgm:cxn modelId="{01C53DD0-E122-49BE-8EA0-7E3B9EA2B7A2}" type="presParOf" srcId="{0E98EB35-A463-41FE-9715-43837C50A786}" destId="{115AC68C-6FA9-43BF-8119-1888984CB1D7}" srcOrd="0" destOrd="0" presId="urn:microsoft.com/office/officeart/2008/layout/LinedList"/>
    <dgm:cxn modelId="{EABDD96D-14D7-444C-9526-F9F853336646}" type="presParOf" srcId="{0E98EB35-A463-41FE-9715-43837C50A786}" destId="{0E7BA01D-F398-473B-AE09-75CAAD1E0F76}" srcOrd="1" destOrd="0" presId="urn:microsoft.com/office/officeart/2008/layout/LinedList"/>
    <dgm:cxn modelId="{89756C8A-D54C-416C-82C7-4D6FA664C0CC}" type="presParOf" srcId="{0E7BA01D-F398-473B-AE09-75CAAD1E0F76}" destId="{4DA2B7E9-EB1B-414D-ADDB-9C2FDFA2432B}" srcOrd="0" destOrd="0" presId="urn:microsoft.com/office/officeart/2008/layout/LinedList"/>
    <dgm:cxn modelId="{DF507427-886B-4CFD-8975-8FFEC9CAC259}" type="presParOf" srcId="{0E7BA01D-F398-473B-AE09-75CAAD1E0F76}" destId="{DB08758A-E475-45B2-9214-A2E7DBEAD308}" srcOrd="1" destOrd="0" presId="urn:microsoft.com/office/officeart/2008/layout/LinedList"/>
    <dgm:cxn modelId="{2626A1BE-3512-4B95-A3BC-39D20D764970}" type="presParOf" srcId="{DB08758A-E475-45B2-9214-A2E7DBEAD308}" destId="{20F99D82-241F-409A-A4E6-1FCCF93F8866}" srcOrd="0" destOrd="0" presId="urn:microsoft.com/office/officeart/2008/layout/LinedList"/>
    <dgm:cxn modelId="{E7CB4D50-98E6-499C-A6DF-C28834805621}" type="presParOf" srcId="{DB08758A-E475-45B2-9214-A2E7DBEAD308}" destId="{C553C793-28B2-458B-8F02-248EEC6AFF2D}" srcOrd="1" destOrd="0" presId="urn:microsoft.com/office/officeart/2008/layout/LinedList"/>
    <dgm:cxn modelId="{0E49A729-9B09-4463-BEFA-36F953124AD1}" type="presParOf" srcId="{C553C793-28B2-458B-8F02-248EEC6AFF2D}" destId="{896465B0-C9A5-4E55-8112-1F8A375F6569}" srcOrd="0" destOrd="0" presId="urn:microsoft.com/office/officeart/2008/layout/LinedList"/>
    <dgm:cxn modelId="{04117326-EDF7-4A31-9F72-993532D2FE28}" type="presParOf" srcId="{C553C793-28B2-458B-8F02-248EEC6AFF2D}" destId="{F3237DE8-085E-4230-8F66-1B5084B2F355}" srcOrd="1" destOrd="0" presId="urn:microsoft.com/office/officeart/2008/layout/LinedList"/>
    <dgm:cxn modelId="{AA1D5798-319C-42A8-90AD-8A638FC099B5}" type="presParOf" srcId="{C553C793-28B2-458B-8F02-248EEC6AFF2D}" destId="{03394579-89EE-41CD-AF89-71C3D6053CDD}" srcOrd="2" destOrd="0" presId="urn:microsoft.com/office/officeart/2008/layout/LinedList"/>
    <dgm:cxn modelId="{5F135C24-3F63-4369-B716-70C558100DDF}" type="presParOf" srcId="{DB08758A-E475-45B2-9214-A2E7DBEAD308}" destId="{28E5B0D4-BAF4-403E-95A9-9A850A9E6528}" srcOrd="2" destOrd="0" presId="urn:microsoft.com/office/officeart/2008/layout/LinedList"/>
    <dgm:cxn modelId="{E2934015-3D5B-4223-9E71-DE9E925D61BA}" type="presParOf" srcId="{DB08758A-E475-45B2-9214-A2E7DBEAD308}" destId="{05CB9841-DD4C-450E-942A-D9032A038986}" srcOrd="3" destOrd="0" presId="urn:microsoft.com/office/officeart/2008/layout/LinedList"/>
    <dgm:cxn modelId="{AB32A66E-12B3-4776-A3D0-B99F2C434361}" type="presParOf" srcId="{DB08758A-E475-45B2-9214-A2E7DBEAD308}" destId="{FE2A17BE-2091-4E2B-881A-A2C665419898}" srcOrd="4" destOrd="0" presId="urn:microsoft.com/office/officeart/2008/layout/LinedList"/>
    <dgm:cxn modelId="{51CB6B6A-3A7E-49A1-AEF2-EDC45E303DB1}" type="presParOf" srcId="{FE2A17BE-2091-4E2B-881A-A2C665419898}" destId="{31F3A7CA-F44F-4907-9C71-09C6E974A49F}" srcOrd="0" destOrd="0" presId="urn:microsoft.com/office/officeart/2008/layout/LinedList"/>
    <dgm:cxn modelId="{8220FB0A-E37F-4CE4-B81D-DADF206875C9}" type="presParOf" srcId="{FE2A17BE-2091-4E2B-881A-A2C665419898}" destId="{5D6CA6EA-C8BF-4BCE-A980-1E51B13E0046}" srcOrd="1" destOrd="0" presId="urn:microsoft.com/office/officeart/2008/layout/LinedList"/>
    <dgm:cxn modelId="{D1577DD5-869E-4ABD-9383-5E99A8B03AAD}" type="presParOf" srcId="{FE2A17BE-2091-4E2B-881A-A2C665419898}" destId="{59A8DE9A-7599-4569-BAC8-35FF60EC906D}" srcOrd="2" destOrd="0" presId="urn:microsoft.com/office/officeart/2008/layout/LinedList"/>
    <dgm:cxn modelId="{65D8614D-379C-4F5B-99CD-121249C00B64}" type="presParOf" srcId="{DB08758A-E475-45B2-9214-A2E7DBEAD308}" destId="{F866C8BB-AB82-4719-A70B-1B7D99B3B381}" srcOrd="5" destOrd="0" presId="urn:microsoft.com/office/officeart/2008/layout/LinedList"/>
    <dgm:cxn modelId="{2024F3AB-AAFD-4E85-9EF0-9B81F4A0A7F2}" type="presParOf" srcId="{DB08758A-E475-45B2-9214-A2E7DBEAD308}" destId="{29E7934A-0713-433F-98E6-B08EAB72134F}" srcOrd="6" destOrd="0" presId="urn:microsoft.com/office/officeart/2008/layout/LinedList"/>
    <dgm:cxn modelId="{8E0F6504-121C-488A-BA47-34C649ABE7C2}" type="presParOf" srcId="{DB08758A-E475-45B2-9214-A2E7DBEAD308}" destId="{4CB54207-25F4-45A0-8926-70649BE6DF31}" srcOrd="7" destOrd="0" presId="urn:microsoft.com/office/officeart/2008/layout/LinedList"/>
    <dgm:cxn modelId="{D8F0F124-3EE3-466D-AE98-2F9105872312}" type="presParOf" srcId="{4CB54207-25F4-45A0-8926-70649BE6DF31}" destId="{B5E134ED-4027-403E-80A3-4ABC9C411322}" srcOrd="0" destOrd="0" presId="urn:microsoft.com/office/officeart/2008/layout/LinedList"/>
    <dgm:cxn modelId="{83B25ABC-7DA8-44EE-97FA-D3402FFE2C95}" type="presParOf" srcId="{4CB54207-25F4-45A0-8926-70649BE6DF31}" destId="{CDCDAF16-0AED-433D-8053-E88E991C54CE}" srcOrd="1" destOrd="0" presId="urn:microsoft.com/office/officeart/2008/layout/LinedList"/>
    <dgm:cxn modelId="{F619C9BA-EBBE-4B96-A247-88A70104667F}" type="presParOf" srcId="{4CB54207-25F4-45A0-8926-70649BE6DF31}" destId="{8D519C5C-A34D-40C1-9B6B-4C11A20648C7}" srcOrd="2" destOrd="0" presId="urn:microsoft.com/office/officeart/2008/layout/LinedList"/>
    <dgm:cxn modelId="{D8FD121C-3439-4DF8-BB4A-645211AD179D}" type="presParOf" srcId="{DB08758A-E475-45B2-9214-A2E7DBEAD308}" destId="{6D9A33FF-4B11-4502-B2E1-3AFFBAB4C675}" srcOrd="8" destOrd="0" presId="urn:microsoft.com/office/officeart/2008/layout/LinedList"/>
    <dgm:cxn modelId="{AC8D4C01-F3AB-4838-99C0-1E385663DCB8}" type="presParOf" srcId="{DB08758A-E475-45B2-9214-A2E7DBEAD308}" destId="{D8747B87-BCDD-4B46-AC09-3AD7ECD734B7}" srcOrd="9" destOrd="0" presId="urn:microsoft.com/office/officeart/2008/layout/LinedList"/>
    <dgm:cxn modelId="{DA3A639E-B04D-421B-877A-A15C3E19DB88}" type="presParOf" srcId="{DB08758A-E475-45B2-9214-A2E7DBEAD308}" destId="{41475D5F-846E-4D38-A9EE-555C5237766E}" srcOrd="10" destOrd="0" presId="urn:microsoft.com/office/officeart/2008/layout/LinedList"/>
    <dgm:cxn modelId="{328D91F0-E30C-473D-BFBD-9AFE2336DEBC}" type="presParOf" srcId="{41475D5F-846E-4D38-A9EE-555C5237766E}" destId="{51EC178D-BC11-4FEF-BCD4-07588426136C}" srcOrd="0" destOrd="0" presId="urn:microsoft.com/office/officeart/2008/layout/LinedList"/>
    <dgm:cxn modelId="{99892F00-C7B1-4C77-986B-8AA5A0427D02}" type="presParOf" srcId="{41475D5F-846E-4D38-A9EE-555C5237766E}" destId="{081D41EF-9203-4796-8D6D-43F47A31878F}" srcOrd="1" destOrd="0" presId="urn:microsoft.com/office/officeart/2008/layout/LinedList"/>
    <dgm:cxn modelId="{25090B47-5FF3-4CA6-9112-36D308D5E64C}" type="presParOf" srcId="{41475D5F-846E-4D38-A9EE-555C5237766E}" destId="{EEDA0FEF-D59A-4563-AD6F-4B7EF8ED986F}" srcOrd="2" destOrd="0" presId="urn:microsoft.com/office/officeart/2008/layout/LinedList"/>
    <dgm:cxn modelId="{B6A07965-6A5C-4F63-B50D-2CE36FEEAD79}" type="presParOf" srcId="{DB08758A-E475-45B2-9214-A2E7DBEAD308}" destId="{8A2B07BD-DBD8-4285-83C2-EF3FD2A58895}" srcOrd="11" destOrd="0" presId="urn:microsoft.com/office/officeart/2008/layout/LinedList"/>
    <dgm:cxn modelId="{A6D1F877-CA51-4608-A8AC-03232A414CFD}" type="presParOf" srcId="{DB08758A-E475-45B2-9214-A2E7DBEAD308}" destId="{73208AEF-01B2-49E9-8CB6-3D039C42B711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1164E13-FB48-47E0-9345-8EFDE73148CB}" type="doc">
      <dgm:prSet loTypeId="urn:microsoft.com/office/officeart/2008/layout/Lin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3E9EF18-3C47-4124-8A06-9A3756A24A7E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>
            <a:spcAft>
              <a:spcPts val="0"/>
            </a:spcAft>
          </a:pPr>
          <a:r>
            <a:rPr lang="ru-RU" sz="1500" b="1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Посредством Прямого указания об отмене прежнего завещания или отдельных содержащихся в нем завещательных распоряжений</a:t>
          </a:r>
          <a:endParaRPr lang="ru-RU" sz="1500" b="1" cap="all" spc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87FB467-EF13-44EC-8C77-7B00AAA1CC64}" type="parTrans" cxnId="{9B246FA1-CC22-4382-9F82-4C13960D68E2}">
      <dgm:prSet/>
      <dgm:spPr/>
      <dgm:t>
        <a:bodyPr/>
        <a:lstStyle/>
        <a:p>
          <a:endParaRPr lang="ru-RU" sz="1600"/>
        </a:p>
      </dgm:t>
    </dgm:pt>
    <dgm:pt modelId="{D001D3A3-5421-4782-9EC0-75C04C2953BD}" type="sibTrans" cxnId="{9B246FA1-CC22-4382-9F82-4C13960D68E2}">
      <dgm:prSet/>
      <dgm:spPr/>
      <dgm:t>
        <a:bodyPr/>
        <a:lstStyle/>
        <a:p>
          <a:endParaRPr lang="ru-RU" sz="1600"/>
        </a:p>
      </dgm:t>
    </dgm:pt>
    <dgm:pt modelId="{8EA91853-ED46-4B94-8C03-248F0B043E8B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/>
          <a:r>
            <a:rPr lang="ru-RU" sz="1500" b="1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Посредством Изменения завещательных распоряжений, содержащихся в предыдущем завещании</a:t>
          </a:r>
        </a:p>
      </dgm:t>
    </dgm:pt>
    <dgm:pt modelId="{555CA0AD-4155-4758-AB82-6AA35F05E0AD}" type="parTrans" cxnId="{8E54A793-EA68-488D-BE59-8D35BBD6EE8E}">
      <dgm:prSet/>
      <dgm:spPr/>
      <dgm:t>
        <a:bodyPr/>
        <a:lstStyle/>
        <a:p>
          <a:endParaRPr lang="ru-RU" sz="1600"/>
        </a:p>
      </dgm:t>
    </dgm:pt>
    <dgm:pt modelId="{5A1C5561-2840-43FB-A287-03EA8ED838CE}" type="sibTrans" cxnId="{8E54A793-EA68-488D-BE59-8D35BBD6EE8E}">
      <dgm:prSet/>
      <dgm:spPr/>
      <dgm:t>
        <a:bodyPr/>
        <a:lstStyle/>
        <a:p>
          <a:endParaRPr lang="ru-RU" sz="1600"/>
        </a:p>
      </dgm:t>
    </dgm:pt>
    <dgm:pt modelId="{5E3A6BA0-4860-45E1-B5C3-F3162F70CDDE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/>
          <a:r>
            <a:rPr lang="ru-RU" sz="1500" b="1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Завещание, отмененное полностью или частично последующим завещанием, не восстанавливается, если последующее завещание отменено завещателем полностью или в соответствующей части</a:t>
          </a:r>
        </a:p>
      </dgm:t>
    </dgm:pt>
    <dgm:pt modelId="{980AA89B-0F19-4E5A-93D7-2BA973C14BB4}" type="parTrans" cxnId="{15EA9D1A-F4D1-4559-B68A-AEEF4FDE67F5}">
      <dgm:prSet/>
      <dgm:spPr/>
      <dgm:t>
        <a:bodyPr/>
        <a:lstStyle/>
        <a:p>
          <a:endParaRPr lang="ru-RU" sz="1600"/>
        </a:p>
      </dgm:t>
    </dgm:pt>
    <dgm:pt modelId="{79496A2E-0D9D-458A-BDFB-25F417C5B66F}" type="sibTrans" cxnId="{15EA9D1A-F4D1-4559-B68A-AEEF4FDE67F5}">
      <dgm:prSet/>
      <dgm:spPr/>
      <dgm:t>
        <a:bodyPr/>
        <a:lstStyle/>
        <a:p>
          <a:endParaRPr lang="ru-RU" sz="1600"/>
        </a:p>
      </dgm:t>
    </dgm:pt>
    <dgm:pt modelId="{E35CE3EB-0000-4C77-BDD4-B97FC32E34C3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/>
          <a:r>
            <a:rPr lang="ru-RU" sz="1500" b="1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 случае недействительности последующего завещания наследование осуществляется в соответствии с прежним завещанием</a:t>
          </a:r>
        </a:p>
      </dgm:t>
    </dgm:pt>
    <dgm:pt modelId="{B103C5A3-5BA8-4CE9-8FC8-417F366ACF24}" type="parTrans" cxnId="{0771721F-C228-4EE8-9043-2B2AD3781F27}">
      <dgm:prSet/>
      <dgm:spPr/>
      <dgm:t>
        <a:bodyPr/>
        <a:lstStyle/>
        <a:p>
          <a:endParaRPr lang="ru-RU" sz="1600"/>
        </a:p>
      </dgm:t>
    </dgm:pt>
    <dgm:pt modelId="{927E0637-879A-4C33-AFAA-8B261DED3D6C}" type="sibTrans" cxnId="{0771721F-C228-4EE8-9043-2B2AD3781F27}">
      <dgm:prSet/>
      <dgm:spPr/>
      <dgm:t>
        <a:bodyPr/>
        <a:lstStyle/>
        <a:p>
          <a:endParaRPr lang="ru-RU" sz="1600"/>
        </a:p>
      </dgm:t>
    </dgm:pt>
    <dgm:pt modelId="{40D91937-F7FB-4396-ABC9-378D81BDD074}" type="pres">
      <dgm:prSet presAssocID="{81164E13-FB48-47E0-9345-8EFDE73148C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11AAFA5-844F-44E5-9A1F-9CE2104295A9}" type="pres">
      <dgm:prSet presAssocID="{13E9EF18-3C47-4124-8A06-9A3756A24A7E}" presName="thickLine" presStyleLbl="alignNode1" presStyleIdx="0" presStyleCnt="4"/>
      <dgm:spPr/>
    </dgm:pt>
    <dgm:pt modelId="{8510CF99-BAB3-4542-81CE-CF92111F221B}" type="pres">
      <dgm:prSet presAssocID="{13E9EF18-3C47-4124-8A06-9A3756A24A7E}" presName="horz1" presStyleCnt="0"/>
      <dgm:spPr/>
    </dgm:pt>
    <dgm:pt modelId="{6136151F-68B9-4867-8ECD-7B1964DA07D3}" type="pres">
      <dgm:prSet presAssocID="{13E9EF18-3C47-4124-8A06-9A3756A24A7E}" presName="tx1" presStyleLbl="revTx" presStyleIdx="0" presStyleCnt="4" custScaleY="73333"/>
      <dgm:spPr/>
      <dgm:t>
        <a:bodyPr/>
        <a:lstStyle/>
        <a:p>
          <a:endParaRPr lang="ru-RU"/>
        </a:p>
      </dgm:t>
    </dgm:pt>
    <dgm:pt modelId="{5E27A973-6CC2-4682-BB29-4818A913DECB}" type="pres">
      <dgm:prSet presAssocID="{13E9EF18-3C47-4124-8A06-9A3756A24A7E}" presName="vert1" presStyleCnt="0"/>
      <dgm:spPr/>
    </dgm:pt>
    <dgm:pt modelId="{25897A21-7753-4725-B288-9C4FC1B2E317}" type="pres">
      <dgm:prSet presAssocID="{8EA91853-ED46-4B94-8C03-248F0B043E8B}" presName="thickLine" presStyleLbl="alignNode1" presStyleIdx="1" presStyleCnt="4"/>
      <dgm:spPr/>
    </dgm:pt>
    <dgm:pt modelId="{AD9CF6F1-A8FF-4F76-A69D-7F656EB896D2}" type="pres">
      <dgm:prSet presAssocID="{8EA91853-ED46-4B94-8C03-248F0B043E8B}" presName="horz1" presStyleCnt="0"/>
      <dgm:spPr/>
    </dgm:pt>
    <dgm:pt modelId="{0A51A908-D35D-44C2-BE73-34BA506C92D9}" type="pres">
      <dgm:prSet presAssocID="{8EA91853-ED46-4B94-8C03-248F0B043E8B}" presName="tx1" presStyleLbl="revTx" presStyleIdx="1" presStyleCnt="4" custScaleY="76837"/>
      <dgm:spPr/>
      <dgm:t>
        <a:bodyPr/>
        <a:lstStyle/>
        <a:p>
          <a:endParaRPr lang="ru-RU"/>
        </a:p>
      </dgm:t>
    </dgm:pt>
    <dgm:pt modelId="{FC88B171-F820-4BB9-A263-F42F61FEAA2A}" type="pres">
      <dgm:prSet presAssocID="{8EA91853-ED46-4B94-8C03-248F0B043E8B}" presName="vert1" presStyleCnt="0"/>
      <dgm:spPr/>
    </dgm:pt>
    <dgm:pt modelId="{8E59BAC1-4C4D-4336-B139-89530F5E1940}" type="pres">
      <dgm:prSet presAssocID="{5E3A6BA0-4860-45E1-B5C3-F3162F70CDDE}" presName="thickLine" presStyleLbl="alignNode1" presStyleIdx="2" presStyleCnt="4"/>
      <dgm:spPr/>
    </dgm:pt>
    <dgm:pt modelId="{67B3A6E9-35FB-475B-B4CD-28FD5A225E3B}" type="pres">
      <dgm:prSet presAssocID="{5E3A6BA0-4860-45E1-B5C3-F3162F70CDDE}" presName="horz1" presStyleCnt="0"/>
      <dgm:spPr/>
    </dgm:pt>
    <dgm:pt modelId="{29820CD0-8ACE-4FFA-8018-2A6B7197E46C}" type="pres">
      <dgm:prSet presAssocID="{5E3A6BA0-4860-45E1-B5C3-F3162F70CDDE}" presName="tx1" presStyleLbl="revTx" presStyleIdx="2" presStyleCnt="4"/>
      <dgm:spPr/>
      <dgm:t>
        <a:bodyPr/>
        <a:lstStyle/>
        <a:p>
          <a:endParaRPr lang="ru-RU"/>
        </a:p>
      </dgm:t>
    </dgm:pt>
    <dgm:pt modelId="{C7D9F0B1-73EA-486A-B1C5-A83FB15FD2A3}" type="pres">
      <dgm:prSet presAssocID="{5E3A6BA0-4860-45E1-B5C3-F3162F70CDDE}" presName="vert1" presStyleCnt="0"/>
      <dgm:spPr/>
    </dgm:pt>
    <dgm:pt modelId="{9ECF0410-678E-4403-97AF-83B86FC67E2C}" type="pres">
      <dgm:prSet presAssocID="{E35CE3EB-0000-4C77-BDD4-B97FC32E34C3}" presName="thickLine" presStyleLbl="alignNode1" presStyleIdx="3" presStyleCnt="4"/>
      <dgm:spPr/>
    </dgm:pt>
    <dgm:pt modelId="{19441AE5-BEB2-4C5A-9D01-E768849545F0}" type="pres">
      <dgm:prSet presAssocID="{E35CE3EB-0000-4C77-BDD4-B97FC32E34C3}" presName="horz1" presStyleCnt="0"/>
      <dgm:spPr/>
    </dgm:pt>
    <dgm:pt modelId="{89ECF1A2-AFEB-42D9-B056-33746BA114AA}" type="pres">
      <dgm:prSet presAssocID="{E35CE3EB-0000-4C77-BDD4-B97FC32E34C3}" presName="tx1" presStyleLbl="revTx" presStyleIdx="3" presStyleCnt="4"/>
      <dgm:spPr/>
      <dgm:t>
        <a:bodyPr/>
        <a:lstStyle/>
        <a:p>
          <a:endParaRPr lang="ru-RU"/>
        </a:p>
      </dgm:t>
    </dgm:pt>
    <dgm:pt modelId="{ECBF3AE7-C2CE-410E-A6B5-8D5044B75C95}" type="pres">
      <dgm:prSet presAssocID="{E35CE3EB-0000-4C77-BDD4-B97FC32E34C3}" presName="vert1" presStyleCnt="0"/>
      <dgm:spPr/>
    </dgm:pt>
  </dgm:ptLst>
  <dgm:cxnLst>
    <dgm:cxn modelId="{8E54A793-EA68-488D-BE59-8D35BBD6EE8E}" srcId="{81164E13-FB48-47E0-9345-8EFDE73148CB}" destId="{8EA91853-ED46-4B94-8C03-248F0B043E8B}" srcOrd="1" destOrd="0" parTransId="{555CA0AD-4155-4758-AB82-6AA35F05E0AD}" sibTransId="{5A1C5561-2840-43FB-A287-03EA8ED838CE}"/>
    <dgm:cxn modelId="{9B246FA1-CC22-4382-9F82-4C13960D68E2}" srcId="{81164E13-FB48-47E0-9345-8EFDE73148CB}" destId="{13E9EF18-3C47-4124-8A06-9A3756A24A7E}" srcOrd="0" destOrd="0" parTransId="{B87FB467-EF13-44EC-8C77-7B00AAA1CC64}" sibTransId="{D001D3A3-5421-4782-9EC0-75C04C2953BD}"/>
    <dgm:cxn modelId="{15EA9D1A-F4D1-4559-B68A-AEEF4FDE67F5}" srcId="{81164E13-FB48-47E0-9345-8EFDE73148CB}" destId="{5E3A6BA0-4860-45E1-B5C3-F3162F70CDDE}" srcOrd="2" destOrd="0" parTransId="{980AA89B-0F19-4E5A-93D7-2BA973C14BB4}" sibTransId="{79496A2E-0D9D-458A-BDFB-25F417C5B66F}"/>
    <dgm:cxn modelId="{90D6D0F7-0088-4D50-8566-7D1F26269167}" type="presOf" srcId="{8EA91853-ED46-4B94-8C03-248F0B043E8B}" destId="{0A51A908-D35D-44C2-BE73-34BA506C92D9}" srcOrd="0" destOrd="0" presId="urn:microsoft.com/office/officeart/2008/layout/LinedList"/>
    <dgm:cxn modelId="{92C23077-46A9-4B30-845A-6FA9EC0D0DBC}" type="presOf" srcId="{E35CE3EB-0000-4C77-BDD4-B97FC32E34C3}" destId="{89ECF1A2-AFEB-42D9-B056-33746BA114AA}" srcOrd="0" destOrd="0" presId="urn:microsoft.com/office/officeart/2008/layout/LinedList"/>
    <dgm:cxn modelId="{0771721F-C228-4EE8-9043-2B2AD3781F27}" srcId="{81164E13-FB48-47E0-9345-8EFDE73148CB}" destId="{E35CE3EB-0000-4C77-BDD4-B97FC32E34C3}" srcOrd="3" destOrd="0" parTransId="{B103C5A3-5BA8-4CE9-8FC8-417F366ACF24}" sibTransId="{927E0637-879A-4C33-AFAA-8B261DED3D6C}"/>
    <dgm:cxn modelId="{C767B299-0AFA-4BA0-A757-30960C583A47}" type="presOf" srcId="{81164E13-FB48-47E0-9345-8EFDE73148CB}" destId="{40D91937-F7FB-4396-ABC9-378D81BDD074}" srcOrd="0" destOrd="0" presId="urn:microsoft.com/office/officeart/2008/layout/LinedList"/>
    <dgm:cxn modelId="{39BBA5CE-B9D8-477F-8D7A-2B99DE9AF2C0}" type="presOf" srcId="{13E9EF18-3C47-4124-8A06-9A3756A24A7E}" destId="{6136151F-68B9-4867-8ECD-7B1964DA07D3}" srcOrd="0" destOrd="0" presId="urn:microsoft.com/office/officeart/2008/layout/LinedList"/>
    <dgm:cxn modelId="{4E348476-06B4-4B8C-B69D-D0B075B1D2E5}" type="presOf" srcId="{5E3A6BA0-4860-45E1-B5C3-F3162F70CDDE}" destId="{29820CD0-8ACE-4FFA-8018-2A6B7197E46C}" srcOrd="0" destOrd="0" presId="urn:microsoft.com/office/officeart/2008/layout/LinedList"/>
    <dgm:cxn modelId="{FC3A3935-69F3-4702-BCA7-5F8F76B537FD}" type="presParOf" srcId="{40D91937-F7FB-4396-ABC9-378D81BDD074}" destId="{911AAFA5-844F-44E5-9A1F-9CE2104295A9}" srcOrd="0" destOrd="0" presId="urn:microsoft.com/office/officeart/2008/layout/LinedList"/>
    <dgm:cxn modelId="{527F487E-EF3D-4CA9-9911-45EFFBF3997C}" type="presParOf" srcId="{40D91937-F7FB-4396-ABC9-378D81BDD074}" destId="{8510CF99-BAB3-4542-81CE-CF92111F221B}" srcOrd="1" destOrd="0" presId="urn:microsoft.com/office/officeart/2008/layout/LinedList"/>
    <dgm:cxn modelId="{84A57B0F-FDBB-47AB-BCAA-37429F324C44}" type="presParOf" srcId="{8510CF99-BAB3-4542-81CE-CF92111F221B}" destId="{6136151F-68B9-4867-8ECD-7B1964DA07D3}" srcOrd="0" destOrd="0" presId="urn:microsoft.com/office/officeart/2008/layout/LinedList"/>
    <dgm:cxn modelId="{A25ED1CE-FE9E-4854-A4A8-FE22043DFCBC}" type="presParOf" srcId="{8510CF99-BAB3-4542-81CE-CF92111F221B}" destId="{5E27A973-6CC2-4682-BB29-4818A913DECB}" srcOrd="1" destOrd="0" presId="urn:microsoft.com/office/officeart/2008/layout/LinedList"/>
    <dgm:cxn modelId="{3D2FF6CC-627B-486E-BE34-0F2687DBF05A}" type="presParOf" srcId="{40D91937-F7FB-4396-ABC9-378D81BDD074}" destId="{25897A21-7753-4725-B288-9C4FC1B2E317}" srcOrd="2" destOrd="0" presId="urn:microsoft.com/office/officeart/2008/layout/LinedList"/>
    <dgm:cxn modelId="{7E9FA864-BDD7-4C1C-8A65-C32D7015C1C1}" type="presParOf" srcId="{40D91937-F7FB-4396-ABC9-378D81BDD074}" destId="{AD9CF6F1-A8FF-4F76-A69D-7F656EB896D2}" srcOrd="3" destOrd="0" presId="urn:microsoft.com/office/officeart/2008/layout/LinedList"/>
    <dgm:cxn modelId="{79FA2DE6-253A-4ED5-8546-D411349D4CAF}" type="presParOf" srcId="{AD9CF6F1-A8FF-4F76-A69D-7F656EB896D2}" destId="{0A51A908-D35D-44C2-BE73-34BA506C92D9}" srcOrd="0" destOrd="0" presId="urn:microsoft.com/office/officeart/2008/layout/LinedList"/>
    <dgm:cxn modelId="{47FCE6D2-52DC-4749-9896-B9CEE5C7C8B7}" type="presParOf" srcId="{AD9CF6F1-A8FF-4F76-A69D-7F656EB896D2}" destId="{FC88B171-F820-4BB9-A263-F42F61FEAA2A}" srcOrd="1" destOrd="0" presId="urn:microsoft.com/office/officeart/2008/layout/LinedList"/>
    <dgm:cxn modelId="{BC7C95C0-B6E4-4C3F-B376-23D559F966D1}" type="presParOf" srcId="{40D91937-F7FB-4396-ABC9-378D81BDD074}" destId="{8E59BAC1-4C4D-4336-B139-89530F5E1940}" srcOrd="4" destOrd="0" presId="urn:microsoft.com/office/officeart/2008/layout/LinedList"/>
    <dgm:cxn modelId="{1F04F581-FA9D-4AB3-97BE-701D9042405E}" type="presParOf" srcId="{40D91937-F7FB-4396-ABC9-378D81BDD074}" destId="{67B3A6E9-35FB-475B-B4CD-28FD5A225E3B}" srcOrd="5" destOrd="0" presId="urn:microsoft.com/office/officeart/2008/layout/LinedList"/>
    <dgm:cxn modelId="{69A138E8-4335-4469-92A1-312C26758F02}" type="presParOf" srcId="{67B3A6E9-35FB-475B-B4CD-28FD5A225E3B}" destId="{29820CD0-8ACE-4FFA-8018-2A6B7197E46C}" srcOrd="0" destOrd="0" presId="urn:microsoft.com/office/officeart/2008/layout/LinedList"/>
    <dgm:cxn modelId="{1900A420-9C8D-4830-A0E3-BCEB8804B046}" type="presParOf" srcId="{67B3A6E9-35FB-475B-B4CD-28FD5A225E3B}" destId="{C7D9F0B1-73EA-486A-B1C5-A83FB15FD2A3}" srcOrd="1" destOrd="0" presId="urn:microsoft.com/office/officeart/2008/layout/LinedList"/>
    <dgm:cxn modelId="{AD20E9AF-FD4D-4F43-8D4A-7B4D2236282D}" type="presParOf" srcId="{40D91937-F7FB-4396-ABC9-378D81BDD074}" destId="{9ECF0410-678E-4403-97AF-83B86FC67E2C}" srcOrd="6" destOrd="0" presId="urn:microsoft.com/office/officeart/2008/layout/LinedList"/>
    <dgm:cxn modelId="{EC75480E-110B-404B-A6C4-742997314A6D}" type="presParOf" srcId="{40D91937-F7FB-4396-ABC9-378D81BDD074}" destId="{19441AE5-BEB2-4C5A-9D01-E768849545F0}" srcOrd="7" destOrd="0" presId="urn:microsoft.com/office/officeart/2008/layout/LinedList"/>
    <dgm:cxn modelId="{BF1DB1E0-1F0E-4D54-B4A2-D54CED2F51CE}" type="presParOf" srcId="{19441AE5-BEB2-4C5A-9D01-E768849545F0}" destId="{89ECF1A2-AFEB-42D9-B056-33746BA114AA}" srcOrd="0" destOrd="0" presId="urn:microsoft.com/office/officeart/2008/layout/LinedList"/>
    <dgm:cxn modelId="{853A81FE-2A32-4CDD-B7AC-D11B6E6C86CD}" type="presParOf" srcId="{19441AE5-BEB2-4C5A-9D01-E768849545F0}" destId="{ECBF3AE7-C2CE-410E-A6B5-8D5044B75C9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1164E13-FB48-47E0-9345-8EFDE73148CB}" type="doc">
      <dgm:prSet loTypeId="urn:microsoft.com/office/officeart/2008/layout/Lin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3E9EF18-3C47-4124-8A06-9A3756A24A7E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>
            <a:spcAft>
              <a:spcPts val="0"/>
            </a:spcAft>
          </a:pPr>
          <a:r>
            <a:rPr lang="ru-RU" sz="1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ru-RU" sz="1500" b="1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Распоряжение об отмене завещания должно быть совершено в форме, установленной для совершения завещания</a:t>
          </a:r>
          <a:endParaRPr lang="ru-RU" sz="1500" b="1" cap="all" spc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87FB467-EF13-44EC-8C77-7B00AAA1CC64}" type="parTrans" cxnId="{9B246FA1-CC22-4382-9F82-4C13960D68E2}">
      <dgm:prSet/>
      <dgm:spPr/>
      <dgm:t>
        <a:bodyPr/>
        <a:lstStyle/>
        <a:p>
          <a:endParaRPr lang="ru-RU" sz="1600"/>
        </a:p>
      </dgm:t>
    </dgm:pt>
    <dgm:pt modelId="{D001D3A3-5421-4782-9EC0-75C04C2953BD}" type="sibTrans" cxnId="{9B246FA1-CC22-4382-9F82-4C13960D68E2}">
      <dgm:prSet/>
      <dgm:spPr/>
      <dgm:t>
        <a:bodyPr/>
        <a:lstStyle/>
        <a:p>
          <a:endParaRPr lang="ru-RU" sz="1600"/>
        </a:p>
      </dgm:t>
    </dgm:pt>
    <dgm:pt modelId="{E35CE3EB-0000-4C77-BDD4-B97FC32E34C3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/>
          <a:r>
            <a:rPr lang="ru-RU" sz="1500" b="1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 случае недействительности распоряжения наследование осуществляется в соответствии с прежним завещанием</a:t>
          </a:r>
        </a:p>
      </dgm:t>
    </dgm:pt>
    <dgm:pt modelId="{B103C5A3-5BA8-4CE9-8FC8-417F366ACF24}" type="parTrans" cxnId="{0771721F-C228-4EE8-9043-2B2AD3781F27}">
      <dgm:prSet/>
      <dgm:spPr/>
      <dgm:t>
        <a:bodyPr/>
        <a:lstStyle/>
        <a:p>
          <a:endParaRPr lang="ru-RU" sz="1600"/>
        </a:p>
      </dgm:t>
    </dgm:pt>
    <dgm:pt modelId="{927E0637-879A-4C33-AFAA-8B261DED3D6C}" type="sibTrans" cxnId="{0771721F-C228-4EE8-9043-2B2AD3781F27}">
      <dgm:prSet/>
      <dgm:spPr/>
      <dgm:t>
        <a:bodyPr/>
        <a:lstStyle/>
        <a:p>
          <a:endParaRPr lang="ru-RU" sz="1600"/>
        </a:p>
      </dgm:t>
    </dgm:pt>
    <dgm:pt modelId="{FCDE6BE6-E651-47FE-882C-881956379BE0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/>
          <a:r>
            <a:rPr lang="ru-RU" sz="1500" b="1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Сведения об удостоверении распоряжения об отмене завещания вносятся в Единую информационную систему нотариата</a:t>
          </a:r>
        </a:p>
      </dgm:t>
    </dgm:pt>
    <dgm:pt modelId="{B430FBFC-EE62-483B-A25F-F2C4FA51DF74}" type="parTrans" cxnId="{FBC8CB4F-835D-4167-A716-850DF4B1156A}">
      <dgm:prSet/>
      <dgm:spPr/>
      <dgm:t>
        <a:bodyPr/>
        <a:lstStyle/>
        <a:p>
          <a:endParaRPr lang="ru-RU"/>
        </a:p>
      </dgm:t>
    </dgm:pt>
    <dgm:pt modelId="{D65BB791-1BB3-4391-BF08-C0313C5B1819}" type="sibTrans" cxnId="{FBC8CB4F-835D-4167-A716-850DF4B1156A}">
      <dgm:prSet/>
      <dgm:spPr/>
      <dgm:t>
        <a:bodyPr/>
        <a:lstStyle/>
        <a:p>
          <a:endParaRPr lang="ru-RU"/>
        </a:p>
      </dgm:t>
    </dgm:pt>
    <dgm:pt modelId="{40D91937-F7FB-4396-ABC9-378D81BDD074}" type="pres">
      <dgm:prSet presAssocID="{81164E13-FB48-47E0-9345-8EFDE73148C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11AAFA5-844F-44E5-9A1F-9CE2104295A9}" type="pres">
      <dgm:prSet presAssocID="{13E9EF18-3C47-4124-8A06-9A3756A24A7E}" presName="thickLine" presStyleLbl="alignNode1" presStyleIdx="0" presStyleCnt="3"/>
      <dgm:spPr/>
    </dgm:pt>
    <dgm:pt modelId="{8510CF99-BAB3-4542-81CE-CF92111F221B}" type="pres">
      <dgm:prSet presAssocID="{13E9EF18-3C47-4124-8A06-9A3756A24A7E}" presName="horz1" presStyleCnt="0"/>
      <dgm:spPr/>
    </dgm:pt>
    <dgm:pt modelId="{6136151F-68B9-4867-8ECD-7B1964DA07D3}" type="pres">
      <dgm:prSet presAssocID="{13E9EF18-3C47-4124-8A06-9A3756A24A7E}" presName="tx1" presStyleLbl="revTx" presStyleIdx="0" presStyleCnt="3" custScaleY="81841"/>
      <dgm:spPr/>
      <dgm:t>
        <a:bodyPr/>
        <a:lstStyle/>
        <a:p>
          <a:endParaRPr lang="ru-RU"/>
        </a:p>
      </dgm:t>
    </dgm:pt>
    <dgm:pt modelId="{5E27A973-6CC2-4682-BB29-4818A913DECB}" type="pres">
      <dgm:prSet presAssocID="{13E9EF18-3C47-4124-8A06-9A3756A24A7E}" presName="vert1" presStyleCnt="0"/>
      <dgm:spPr/>
    </dgm:pt>
    <dgm:pt modelId="{9ECF0410-678E-4403-97AF-83B86FC67E2C}" type="pres">
      <dgm:prSet presAssocID="{E35CE3EB-0000-4C77-BDD4-B97FC32E34C3}" presName="thickLine" presStyleLbl="alignNode1" presStyleIdx="1" presStyleCnt="3"/>
      <dgm:spPr/>
    </dgm:pt>
    <dgm:pt modelId="{19441AE5-BEB2-4C5A-9D01-E768849545F0}" type="pres">
      <dgm:prSet presAssocID="{E35CE3EB-0000-4C77-BDD4-B97FC32E34C3}" presName="horz1" presStyleCnt="0"/>
      <dgm:spPr/>
    </dgm:pt>
    <dgm:pt modelId="{89ECF1A2-AFEB-42D9-B056-33746BA114AA}" type="pres">
      <dgm:prSet presAssocID="{E35CE3EB-0000-4C77-BDD4-B97FC32E34C3}" presName="tx1" presStyleLbl="revTx" presStyleIdx="1" presStyleCnt="3" custScaleY="78359"/>
      <dgm:spPr/>
      <dgm:t>
        <a:bodyPr/>
        <a:lstStyle/>
        <a:p>
          <a:endParaRPr lang="ru-RU"/>
        </a:p>
      </dgm:t>
    </dgm:pt>
    <dgm:pt modelId="{ECBF3AE7-C2CE-410E-A6B5-8D5044B75C95}" type="pres">
      <dgm:prSet presAssocID="{E35CE3EB-0000-4C77-BDD4-B97FC32E34C3}" presName="vert1" presStyleCnt="0"/>
      <dgm:spPr/>
    </dgm:pt>
    <dgm:pt modelId="{73AE7550-43A6-4BE4-BA41-BEF0F44EC545}" type="pres">
      <dgm:prSet presAssocID="{FCDE6BE6-E651-47FE-882C-881956379BE0}" presName="thickLine" presStyleLbl="alignNode1" presStyleIdx="2" presStyleCnt="3"/>
      <dgm:spPr/>
    </dgm:pt>
    <dgm:pt modelId="{DDC4C60F-C00F-4B85-936E-66795DE9EA84}" type="pres">
      <dgm:prSet presAssocID="{FCDE6BE6-E651-47FE-882C-881956379BE0}" presName="horz1" presStyleCnt="0"/>
      <dgm:spPr/>
    </dgm:pt>
    <dgm:pt modelId="{9778B7F4-2C61-411A-A415-9AC0A4972E7D}" type="pres">
      <dgm:prSet presAssocID="{FCDE6BE6-E651-47FE-882C-881956379BE0}" presName="tx1" presStyleLbl="revTx" presStyleIdx="2" presStyleCnt="3"/>
      <dgm:spPr/>
      <dgm:t>
        <a:bodyPr/>
        <a:lstStyle/>
        <a:p>
          <a:endParaRPr lang="ru-RU"/>
        </a:p>
      </dgm:t>
    </dgm:pt>
    <dgm:pt modelId="{6EB0875D-438E-4E3E-976F-7F2540AD467D}" type="pres">
      <dgm:prSet presAssocID="{FCDE6BE6-E651-47FE-882C-881956379BE0}" presName="vert1" presStyleCnt="0"/>
      <dgm:spPr/>
    </dgm:pt>
  </dgm:ptLst>
  <dgm:cxnLst>
    <dgm:cxn modelId="{B8A26780-9AE0-4BA6-92FB-69DC4BD88EBF}" type="presOf" srcId="{13E9EF18-3C47-4124-8A06-9A3756A24A7E}" destId="{6136151F-68B9-4867-8ECD-7B1964DA07D3}" srcOrd="0" destOrd="0" presId="urn:microsoft.com/office/officeart/2008/layout/LinedList"/>
    <dgm:cxn modelId="{9B246FA1-CC22-4382-9F82-4C13960D68E2}" srcId="{81164E13-FB48-47E0-9345-8EFDE73148CB}" destId="{13E9EF18-3C47-4124-8A06-9A3756A24A7E}" srcOrd="0" destOrd="0" parTransId="{B87FB467-EF13-44EC-8C77-7B00AAA1CC64}" sibTransId="{D001D3A3-5421-4782-9EC0-75C04C2953BD}"/>
    <dgm:cxn modelId="{0ADE9711-7C3F-4A3A-A998-DBD858412CB6}" type="presOf" srcId="{FCDE6BE6-E651-47FE-882C-881956379BE0}" destId="{9778B7F4-2C61-411A-A415-9AC0A4972E7D}" srcOrd="0" destOrd="0" presId="urn:microsoft.com/office/officeart/2008/layout/LinedList"/>
    <dgm:cxn modelId="{FBC8CB4F-835D-4167-A716-850DF4B1156A}" srcId="{81164E13-FB48-47E0-9345-8EFDE73148CB}" destId="{FCDE6BE6-E651-47FE-882C-881956379BE0}" srcOrd="2" destOrd="0" parTransId="{B430FBFC-EE62-483B-A25F-F2C4FA51DF74}" sibTransId="{D65BB791-1BB3-4391-BF08-C0313C5B1819}"/>
    <dgm:cxn modelId="{ACF059B7-AE85-49C5-B42C-AD667EC2A527}" type="presOf" srcId="{E35CE3EB-0000-4C77-BDD4-B97FC32E34C3}" destId="{89ECF1A2-AFEB-42D9-B056-33746BA114AA}" srcOrd="0" destOrd="0" presId="urn:microsoft.com/office/officeart/2008/layout/LinedList"/>
    <dgm:cxn modelId="{574DCCAD-6083-4CB3-96B6-C3DD37979144}" type="presOf" srcId="{81164E13-FB48-47E0-9345-8EFDE73148CB}" destId="{40D91937-F7FB-4396-ABC9-378D81BDD074}" srcOrd="0" destOrd="0" presId="urn:microsoft.com/office/officeart/2008/layout/LinedList"/>
    <dgm:cxn modelId="{0771721F-C228-4EE8-9043-2B2AD3781F27}" srcId="{81164E13-FB48-47E0-9345-8EFDE73148CB}" destId="{E35CE3EB-0000-4C77-BDD4-B97FC32E34C3}" srcOrd="1" destOrd="0" parTransId="{B103C5A3-5BA8-4CE9-8FC8-417F366ACF24}" sibTransId="{927E0637-879A-4C33-AFAA-8B261DED3D6C}"/>
    <dgm:cxn modelId="{A1BC1B3C-2182-405D-A8C9-7940C5933802}" type="presParOf" srcId="{40D91937-F7FB-4396-ABC9-378D81BDD074}" destId="{911AAFA5-844F-44E5-9A1F-9CE2104295A9}" srcOrd="0" destOrd="0" presId="urn:microsoft.com/office/officeart/2008/layout/LinedList"/>
    <dgm:cxn modelId="{9AE13549-A5F8-43C9-8FAB-4F550E787F42}" type="presParOf" srcId="{40D91937-F7FB-4396-ABC9-378D81BDD074}" destId="{8510CF99-BAB3-4542-81CE-CF92111F221B}" srcOrd="1" destOrd="0" presId="urn:microsoft.com/office/officeart/2008/layout/LinedList"/>
    <dgm:cxn modelId="{EE74572E-5715-4E60-BC54-24D63CDC2396}" type="presParOf" srcId="{8510CF99-BAB3-4542-81CE-CF92111F221B}" destId="{6136151F-68B9-4867-8ECD-7B1964DA07D3}" srcOrd="0" destOrd="0" presId="urn:microsoft.com/office/officeart/2008/layout/LinedList"/>
    <dgm:cxn modelId="{1A2B0353-B16D-438D-8333-D0F312429BE9}" type="presParOf" srcId="{8510CF99-BAB3-4542-81CE-CF92111F221B}" destId="{5E27A973-6CC2-4682-BB29-4818A913DECB}" srcOrd="1" destOrd="0" presId="urn:microsoft.com/office/officeart/2008/layout/LinedList"/>
    <dgm:cxn modelId="{FD64ACDA-27DD-4CDF-9EB3-6816AFCD51ED}" type="presParOf" srcId="{40D91937-F7FB-4396-ABC9-378D81BDD074}" destId="{9ECF0410-678E-4403-97AF-83B86FC67E2C}" srcOrd="2" destOrd="0" presId="urn:microsoft.com/office/officeart/2008/layout/LinedList"/>
    <dgm:cxn modelId="{5AC1D883-8DC0-4EB6-9829-D4D43158B15F}" type="presParOf" srcId="{40D91937-F7FB-4396-ABC9-378D81BDD074}" destId="{19441AE5-BEB2-4C5A-9D01-E768849545F0}" srcOrd="3" destOrd="0" presId="urn:microsoft.com/office/officeart/2008/layout/LinedList"/>
    <dgm:cxn modelId="{29B07A53-1ADF-40E5-85A9-298C42C666D5}" type="presParOf" srcId="{19441AE5-BEB2-4C5A-9D01-E768849545F0}" destId="{89ECF1A2-AFEB-42D9-B056-33746BA114AA}" srcOrd="0" destOrd="0" presId="urn:microsoft.com/office/officeart/2008/layout/LinedList"/>
    <dgm:cxn modelId="{787A3FA3-D6D3-4CAC-88B1-776047528FD2}" type="presParOf" srcId="{19441AE5-BEB2-4C5A-9D01-E768849545F0}" destId="{ECBF3AE7-C2CE-410E-A6B5-8D5044B75C95}" srcOrd="1" destOrd="0" presId="urn:microsoft.com/office/officeart/2008/layout/LinedList"/>
    <dgm:cxn modelId="{4C72E7C7-E802-43B3-A4B5-2BB97C7EC4D7}" type="presParOf" srcId="{40D91937-F7FB-4396-ABC9-378D81BDD074}" destId="{73AE7550-43A6-4BE4-BA41-BEF0F44EC545}" srcOrd="4" destOrd="0" presId="urn:microsoft.com/office/officeart/2008/layout/LinedList"/>
    <dgm:cxn modelId="{4F6ED370-FA07-4D9D-A509-84097F2E055F}" type="presParOf" srcId="{40D91937-F7FB-4396-ABC9-378D81BDD074}" destId="{DDC4C60F-C00F-4B85-936E-66795DE9EA84}" srcOrd="5" destOrd="0" presId="urn:microsoft.com/office/officeart/2008/layout/LinedList"/>
    <dgm:cxn modelId="{56FD3216-6DE9-40B1-B374-A5C7DDE09BAD}" type="presParOf" srcId="{DDC4C60F-C00F-4B85-936E-66795DE9EA84}" destId="{9778B7F4-2C61-411A-A415-9AC0A4972E7D}" srcOrd="0" destOrd="0" presId="urn:microsoft.com/office/officeart/2008/layout/LinedList"/>
    <dgm:cxn modelId="{3067ACF9-78FE-4C3E-92BE-6CDC13E461E8}" type="presParOf" srcId="{DDC4C60F-C00F-4B85-936E-66795DE9EA84}" destId="{6EB0875D-438E-4E3E-976F-7F2540AD467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1164E13-FB48-47E0-9345-8EFDE73148CB}" type="doc">
      <dgm:prSet loTypeId="urn:microsoft.com/office/officeart/2008/layout/HalfCircleOrganizationChart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3E9EF18-3C47-4124-8A06-9A3756A24A7E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>
            <a:spcAft>
              <a:spcPts val="0"/>
            </a:spcAft>
          </a:pPr>
          <a:r>
            <a:rPr lang="ru-RU" sz="1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завещание является недействительным</a:t>
          </a:r>
          <a:endParaRPr lang="ru-RU" sz="12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87FB467-EF13-44EC-8C77-7B00AAA1CC64}" type="parTrans" cxnId="{9B246FA1-CC22-4382-9F82-4C13960D68E2}">
      <dgm:prSet/>
      <dgm:spPr/>
      <dgm:t>
        <a:bodyPr/>
        <a:lstStyle/>
        <a:p>
          <a:endParaRPr lang="ru-RU" sz="1600"/>
        </a:p>
      </dgm:t>
    </dgm:pt>
    <dgm:pt modelId="{D001D3A3-5421-4782-9EC0-75C04C2953BD}" type="sibTrans" cxnId="{9B246FA1-CC22-4382-9F82-4C13960D68E2}">
      <dgm:prSet/>
      <dgm:spPr/>
      <dgm:t>
        <a:bodyPr/>
        <a:lstStyle/>
        <a:p>
          <a:endParaRPr lang="ru-RU" sz="1600"/>
        </a:p>
      </dgm:t>
    </dgm:pt>
    <dgm:pt modelId="{FB82BE0D-0BB0-4284-895D-27D526C81761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>
            <a:spcAft>
              <a:spcPts val="0"/>
            </a:spcAft>
          </a:pPr>
          <a:r>
            <a:rPr lang="ru-RU" sz="1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 силу признания</a:t>
          </a:r>
        </a:p>
        <a:p>
          <a:pPr>
            <a:spcAft>
              <a:spcPts val="0"/>
            </a:spcAft>
          </a:pPr>
          <a:r>
            <a:rPr lang="ru-RU" sz="1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его таковым судом - </a:t>
          </a:r>
        </a:p>
        <a:p>
          <a:pPr>
            <a:spcAft>
              <a:spcPts val="0"/>
            </a:spcAft>
          </a:pPr>
          <a:r>
            <a:rPr lang="ru-RU" sz="20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оспоримое завещание</a:t>
          </a:r>
          <a:endParaRPr lang="ru-RU" sz="14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0383DD4-A822-4ABF-831C-1C84D0AA0159}" type="parTrans" cxnId="{F3D08C62-64DB-4BFA-8BEC-361841776192}">
      <dgm:prSet/>
      <dgm:spPr/>
      <dgm:t>
        <a:bodyPr/>
        <a:lstStyle/>
        <a:p>
          <a:endParaRPr lang="ru-RU"/>
        </a:p>
      </dgm:t>
    </dgm:pt>
    <dgm:pt modelId="{A126912C-8EFA-438E-9BC7-452ED80FB221}" type="sibTrans" cxnId="{F3D08C62-64DB-4BFA-8BEC-361841776192}">
      <dgm:prSet/>
      <dgm:spPr/>
      <dgm:t>
        <a:bodyPr/>
        <a:lstStyle/>
        <a:p>
          <a:endParaRPr lang="ru-RU"/>
        </a:p>
      </dgm:t>
    </dgm:pt>
    <dgm:pt modelId="{5C50BA01-85E3-4458-8FB7-82121006AF14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>
            <a:spcAft>
              <a:spcPts val="0"/>
            </a:spcAft>
          </a:pPr>
          <a:r>
            <a:rPr lang="ru-RU" sz="1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независимо от такого признания - </a:t>
          </a:r>
        </a:p>
        <a:p>
          <a:pPr>
            <a:spcAft>
              <a:spcPts val="0"/>
            </a:spcAft>
          </a:pPr>
          <a:r>
            <a:rPr lang="ru-RU" sz="20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ничтожное завещание</a:t>
          </a:r>
          <a:endParaRPr lang="ru-RU" sz="14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A84AB9E-C4A0-47A0-BCAD-7E2254DED6D9}" type="parTrans" cxnId="{D70B5112-0F8F-4CE8-AF7E-113A49EB4740}">
      <dgm:prSet/>
      <dgm:spPr/>
      <dgm:t>
        <a:bodyPr/>
        <a:lstStyle/>
        <a:p>
          <a:endParaRPr lang="ru-RU"/>
        </a:p>
      </dgm:t>
    </dgm:pt>
    <dgm:pt modelId="{BB470A3B-73F4-466F-B436-407335D962F0}" type="sibTrans" cxnId="{D70B5112-0F8F-4CE8-AF7E-113A49EB4740}">
      <dgm:prSet/>
      <dgm:spPr/>
      <dgm:t>
        <a:bodyPr/>
        <a:lstStyle/>
        <a:p>
          <a:endParaRPr lang="ru-RU"/>
        </a:p>
      </dgm:t>
    </dgm:pt>
    <dgm:pt modelId="{342A89C4-07A2-40FC-A4B0-98AC46666909}" type="pres">
      <dgm:prSet presAssocID="{81164E13-FB48-47E0-9345-8EFDE73148CB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95D8EBA-B124-4761-976C-5C42DEA4A073}" type="pres">
      <dgm:prSet presAssocID="{13E9EF18-3C47-4124-8A06-9A3756A24A7E}" presName="hierRoot1" presStyleCnt="0">
        <dgm:presLayoutVars>
          <dgm:hierBranch val="init"/>
        </dgm:presLayoutVars>
      </dgm:prSet>
      <dgm:spPr/>
    </dgm:pt>
    <dgm:pt modelId="{15273380-668C-4E05-A849-08283AD64B8E}" type="pres">
      <dgm:prSet presAssocID="{13E9EF18-3C47-4124-8A06-9A3756A24A7E}" presName="rootComposite1" presStyleCnt="0"/>
      <dgm:spPr/>
    </dgm:pt>
    <dgm:pt modelId="{2DD0EDF6-33DC-4C29-9941-FEE19A23775A}" type="pres">
      <dgm:prSet presAssocID="{13E9EF18-3C47-4124-8A06-9A3756A24A7E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27D7E5-12E1-4576-9D9C-8346152E19EC}" type="pres">
      <dgm:prSet presAssocID="{13E9EF18-3C47-4124-8A06-9A3756A24A7E}" presName="topArc1" presStyleLbl="parChTrans1D1" presStyleIdx="0" presStyleCnt="6"/>
      <dgm:spPr/>
    </dgm:pt>
    <dgm:pt modelId="{5D900543-8E7D-4E84-9291-052585BD38D4}" type="pres">
      <dgm:prSet presAssocID="{13E9EF18-3C47-4124-8A06-9A3756A24A7E}" presName="bottomArc1" presStyleLbl="parChTrans1D1" presStyleIdx="1" presStyleCnt="6"/>
      <dgm:spPr/>
    </dgm:pt>
    <dgm:pt modelId="{809DCEE2-D50D-4BBA-BFF8-61018F21A2B4}" type="pres">
      <dgm:prSet presAssocID="{13E9EF18-3C47-4124-8A06-9A3756A24A7E}" presName="topConnNode1" presStyleLbl="node1" presStyleIdx="0" presStyleCnt="0"/>
      <dgm:spPr/>
      <dgm:t>
        <a:bodyPr/>
        <a:lstStyle/>
        <a:p>
          <a:endParaRPr lang="ru-RU"/>
        </a:p>
      </dgm:t>
    </dgm:pt>
    <dgm:pt modelId="{AE52F750-269A-4745-A253-BFC2A37D16E6}" type="pres">
      <dgm:prSet presAssocID="{13E9EF18-3C47-4124-8A06-9A3756A24A7E}" presName="hierChild2" presStyleCnt="0"/>
      <dgm:spPr/>
    </dgm:pt>
    <dgm:pt modelId="{7B7BD8E1-2DFF-4C75-AC4A-94272835EAEE}" type="pres">
      <dgm:prSet presAssocID="{20383DD4-A822-4ABF-831C-1C84D0AA0159}" presName="Name28" presStyleLbl="parChTrans1D2" presStyleIdx="0" presStyleCnt="2"/>
      <dgm:spPr/>
      <dgm:t>
        <a:bodyPr/>
        <a:lstStyle/>
        <a:p>
          <a:endParaRPr lang="ru-RU"/>
        </a:p>
      </dgm:t>
    </dgm:pt>
    <dgm:pt modelId="{6B10BC73-8B24-421C-A91F-331C63E7332D}" type="pres">
      <dgm:prSet presAssocID="{FB82BE0D-0BB0-4284-895D-27D526C81761}" presName="hierRoot2" presStyleCnt="0">
        <dgm:presLayoutVars>
          <dgm:hierBranch val="init"/>
        </dgm:presLayoutVars>
      </dgm:prSet>
      <dgm:spPr/>
    </dgm:pt>
    <dgm:pt modelId="{386CE884-198F-4E2E-912A-9FF00D8BD5FF}" type="pres">
      <dgm:prSet presAssocID="{FB82BE0D-0BB0-4284-895D-27D526C81761}" presName="rootComposite2" presStyleCnt="0"/>
      <dgm:spPr/>
    </dgm:pt>
    <dgm:pt modelId="{7499B678-8723-43C2-8046-2534DE63ADEC}" type="pres">
      <dgm:prSet presAssocID="{FB82BE0D-0BB0-4284-895D-27D526C8176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DDE5F3-9317-4CE7-9A63-C46169153699}" type="pres">
      <dgm:prSet presAssocID="{FB82BE0D-0BB0-4284-895D-27D526C81761}" presName="topArc2" presStyleLbl="parChTrans1D1" presStyleIdx="2" presStyleCnt="6"/>
      <dgm:spPr/>
    </dgm:pt>
    <dgm:pt modelId="{95FC5D44-6A31-4388-9D3E-9B9ED43C6962}" type="pres">
      <dgm:prSet presAssocID="{FB82BE0D-0BB0-4284-895D-27D526C81761}" presName="bottomArc2" presStyleLbl="parChTrans1D1" presStyleIdx="3" presStyleCnt="6"/>
      <dgm:spPr/>
    </dgm:pt>
    <dgm:pt modelId="{0D06E83E-7931-4AE1-AE37-85AE35917C16}" type="pres">
      <dgm:prSet presAssocID="{FB82BE0D-0BB0-4284-895D-27D526C81761}" presName="topConnNode2" presStyleLbl="node2" presStyleIdx="0" presStyleCnt="0"/>
      <dgm:spPr/>
      <dgm:t>
        <a:bodyPr/>
        <a:lstStyle/>
        <a:p>
          <a:endParaRPr lang="ru-RU"/>
        </a:p>
      </dgm:t>
    </dgm:pt>
    <dgm:pt modelId="{7BA4DE72-2A50-4802-9F7D-F06879C9CD20}" type="pres">
      <dgm:prSet presAssocID="{FB82BE0D-0BB0-4284-895D-27D526C81761}" presName="hierChild4" presStyleCnt="0"/>
      <dgm:spPr/>
    </dgm:pt>
    <dgm:pt modelId="{F77FF5DC-DAC1-4D6B-AAA5-A149508A7619}" type="pres">
      <dgm:prSet presAssocID="{FB82BE0D-0BB0-4284-895D-27D526C81761}" presName="hierChild5" presStyleCnt="0"/>
      <dgm:spPr/>
    </dgm:pt>
    <dgm:pt modelId="{44D5E849-DB9F-492D-83EB-71792840BA41}" type="pres">
      <dgm:prSet presAssocID="{BA84AB9E-C4A0-47A0-BCAD-7E2254DED6D9}" presName="Name28" presStyleLbl="parChTrans1D2" presStyleIdx="1" presStyleCnt="2"/>
      <dgm:spPr/>
      <dgm:t>
        <a:bodyPr/>
        <a:lstStyle/>
        <a:p>
          <a:endParaRPr lang="ru-RU"/>
        </a:p>
      </dgm:t>
    </dgm:pt>
    <dgm:pt modelId="{D97B236B-646D-49A6-A397-219FC2F732B9}" type="pres">
      <dgm:prSet presAssocID="{5C50BA01-85E3-4458-8FB7-82121006AF14}" presName="hierRoot2" presStyleCnt="0">
        <dgm:presLayoutVars>
          <dgm:hierBranch val="init"/>
        </dgm:presLayoutVars>
      </dgm:prSet>
      <dgm:spPr/>
    </dgm:pt>
    <dgm:pt modelId="{9C099010-FBC7-4E1D-9C4E-78BB72B50986}" type="pres">
      <dgm:prSet presAssocID="{5C50BA01-85E3-4458-8FB7-82121006AF14}" presName="rootComposite2" presStyleCnt="0"/>
      <dgm:spPr/>
    </dgm:pt>
    <dgm:pt modelId="{BA48967B-94CB-4A31-9631-CD1F7F0E187E}" type="pres">
      <dgm:prSet presAssocID="{5C50BA01-85E3-4458-8FB7-82121006AF1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47A6F8-90F7-4EA5-9D71-AB5DE9456269}" type="pres">
      <dgm:prSet presAssocID="{5C50BA01-85E3-4458-8FB7-82121006AF14}" presName="topArc2" presStyleLbl="parChTrans1D1" presStyleIdx="4" presStyleCnt="6"/>
      <dgm:spPr/>
    </dgm:pt>
    <dgm:pt modelId="{2BD5DE24-5007-4482-8B3E-7C81A42C7FBD}" type="pres">
      <dgm:prSet presAssocID="{5C50BA01-85E3-4458-8FB7-82121006AF14}" presName="bottomArc2" presStyleLbl="parChTrans1D1" presStyleIdx="5" presStyleCnt="6"/>
      <dgm:spPr/>
    </dgm:pt>
    <dgm:pt modelId="{EE321425-2C66-48EC-BBB9-9E068740AC46}" type="pres">
      <dgm:prSet presAssocID="{5C50BA01-85E3-4458-8FB7-82121006AF14}" presName="topConnNode2" presStyleLbl="node2" presStyleIdx="0" presStyleCnt="0"/>
      <dgm:spPr/>
      <dgm:t>
        <a:bodyPr/>
        <a:lstStyle/>
        <a:p>
          <a:endParaRPr lang="ru-RU"/>
        </a:p>
      </dgm:t>
    </dgm:pt>
    <dgm:pt modelId="{B0E7A5BD-5FFE-454E-A925-4090EF90FB73}" type="pres">
      <dgm:prSet presAssocID="{5C50BA01-85E3-4458-8FB7-82121006AF14}" presName="hierChild4" presStyleCnt="0"/>
      <dgm:spPr/>
    </dgm:pt>
    <dgm:pt modelId="{D2DE260D-A64B-44BA-8848-1AAA53869970}" type="pres">
      <dgm:prSet presAssocID="{5C50BA01-85E3-4458-8FB7-82121006AF14}" presName="hierChild5" presStyleCnt="0"/>
      <dgm:spPr/>
    </dgm:pt>
    <dgm:pt modelId="{05C61539-0735-4CF4-9502-A51247E950B6}" type="pres">
      <dgm:prSet presAssocID="{13E9EF18-3C47-4124-8A06-9A3756A24A7E}" presName="hierChild3" presStyleCnt="0"/>
      <dgm:spPr/>
    </dgm:pt>
  </dgm:ptLst>
  <dgm:cxnLst>
    <dgm:cxn modelId="{9B246FA1-CC22-4382-9F82-4C13960D68E2}" srcId="{81164E13-FB48-47E0-9345-8EFDE73148CB}" destId="{13E9EF18-3C47-4124-8A06-9A3756A24A7E}" srcOrd="0" destOrd="0" parTransId="{B87FB467-EF13-44EC-8C77-7B00AAA1CC64}" sibTransId="{D001D3A3-5421-4782-9EC0-75C04C2953BD}"/>
    <dgm:cxn modelId="{9554333C-03A9-4587-A999-C77E086B5672}" type="presOf" srcId="{BA84AB9E-C4A0-47A0-BCAD-7E2254DED6D9}" destId="{44D5E849-DB9F-492D-83EB-71792840BA41}" srcOrd="0" destOrd="0" presId="urn:microsoft.com/office/officeart/2008/layout/HalfCircleOrganizationChart"/>
    <dgm:cxn modelId="{7649F4A8-3C21-4881-A58C-4A6373AD4DC0}" type="presOf" srcId="{13E9EF18-3C47-4124-8A06-9A3756A24A7E}" destId="{809DCEE2-D50D-4BBA-BFF8-61018F21A2B4}" srcOrd="1" destOrd="0" presId="urn:microsoft.com/office/officeart/2008/layout/HalfCircleOrganizationChart"/>
    <dgm:cxn modelId="{B65C6D7C-A53C-4CA4-A281-A16AEC4CB6C4}" type="presOf" srcId="{FB82BE0D-0BB0-4284-895D-27D526C81761}" destId="{7499B678-8723-43C2-8046-2534DE63ADEC}" srcOrd="0" destOrd="0" presId="urn:microsoft.com/office/officeart/2008/layout/HalfCircleOrganizationChart"/>
    <dgm:cxn modelId="{D70B5112-0F8F-4CE8-AF7E-113A49EB4740}" srcId="{13E9EF18-3C47-4124-8A06-9A3756A24A7E}" destId="{5C50BA01-85E3-4458-8FB7-82121006AF14}" srcOrd="1" destOrd="0" parTransId="{BA84AB9E-C4A0-47A0-BCAD-7E2254DED6D9}" sibTransId="{BB470A3B-73F4-466F-B436-407335D962F0}"/>
    <dgm:cxn modelId="{FE294086-B2C3-4425-9883-5988F2D6E8A2}" type="presOf" srcId="{81164E13-FB48-47E0-9345-8EFDE73148CB}" destId="{342A89C4-07A2-40FC-A4B0-98AC46666909}" srcOrd="0" destOrd="0" presId="urn:microsoft.com/office/officeart/2008/layout/HalfCircleOrganizationChart"/>
    <dgm:cxn modelId="{D5B85AEC-975D-4EC5-AC77-D4095C2986A2}" type="presOf" srcId="{13E9EF18-3C47-4124-8A06-9A3756A24A7E}" destId="{2DD0EDF6-33DC-4C29-9941-FEE19A23775A}" srcOrd="0" destOrd="0" presId="urn:microsoft.com/office/officeart/2008/layout/HalfCircleOrganizationChart"/>
    <dgm:cxn modelId="{1DA15589-0396-4DBD-B0A7-87298EB7F66A}" type="presOf" srcId="{5C50BA01-85E3-4458-8FB7-82121006AF14}" destId="{EE321425-2C66-48EC-BBB9-9E068740AC46}" srcOrd="1" destOrd="0" presId="urn:microsoft.com/office/officeart/2008/layout/HalfCircleOrganizationChart"/>
    <dgm:cxn modelId="{F3D08C62-64DB-4BFA-8BEC-361841776192}" srcId="{13E9EF18-3C47-4124-8A06-9A3756A24A7E}" destId="{FB82BE0D-0BB0-4284-895D-27D526C81761}" srcOrd="0" destOrd="0" parTransId="{20383DD4-A822-4ABF-831C-1C84D0AA0159}" sibTransId="{A126912C-8EFA-438E-9BC7-452ED80FB221}"/>
    <dgm:cxn modelId="{5279B96C-5CD7-42CC-A2B6-8381517B9FBE}" type="presOf" srcId="{20383DD4-A822-4ABF-831C-1C84D0AA0159}" destId="{7B7BD8E1-2DFF-4C75-AC4A-94272835EAEE}" srcOrd="0" destOrd="0" presId="urn:microsoft.com/office/officeart/2008/layout/HalfCircleOrganizationChart"/>
    <dgm:cxn modelId="{F4D79D47-759B-4586-94A8-AB04B20ACBDF}" type="presOf" srcId="{FB82BE0D-0BB0-4284-895D-27D526C81761}" destId="{0D06E83E-7931-4AE1-AE37-85AE35917C16}" srcOrd="1" destOrd="0" presId="urn:microsoft.com/office/officeart/2008/layout/HalfCircleOrganizationChart"/>
    <dgm:cxn modelId="{E9BE7C12-8AAA-4A19-882E-FF1EF0E60F44}" type="presOf" srcId="{5C50BA01-85E3-4458-8FB7-82121006AF14}" destId="{BA48967B-94CB-4A31-9631-CD1F7F0E187E}" srcOrd="0" destOrd="0" presId="urn:microsoft.com/office/officeart/2008/layout/HalfCircleOrganizationChart"/>
    <dgm:cxn modelId="{611B59B3-E3E1-4E53-B058-75F9EF3FAA47}" type="presParOf" srcId="{342A89C4-07A2-40FC-A4B0-98AC46666909}" destId="{E95D8EBA-B124-4761-976C-5C42DEA4A073}" srcOrd="0" destOrd="0" presId="urn:microsoft.com/office/officeart/2008/layout/HalfCircleOrganizationChart"/>
    <dgm:cxn modelId="{968AEE82-5988-41BE-9529-E7ACBE3D36C5}" type="presParOf" srcId="{E95D8EBA-B124-4761-976C-5C42DEA4A073}" destId="{15273380-668C-4E05-A849-08283AD64B8E}" srcOrd="0" destOrd="0" presId="urn:microsoft.com/office/officeart/2008/layout/HalfCircleOrganizationChart"/>
    <dgm:cxn modelId="{65F35BC1-461C-4760-8D95-FF3DC815C84B}" type="presParOf" srcId="{15273380-668C-4E05-A849-08283AD64B8E}" destId="{2DD0EDF6-33DC-4C29-9941-FEE19A23775A}" srcOrd="0" destOrd="0" presId="urn:microsoft.com/office/officeart/2008/layout/HalfCircleOrganizationChart"/>
    <dgm:cxn modelId="{93669536-DBE5-49BD-8FD5-0EDADA956D64}" type="presParOf" srcId="{15273380-668C-4E05-A849-08283AD64B8E}" destId="{6C27D7E5-12E1-4576-9D9C-8346152E19EC}" srcOrd="1" destOrd="0" presId="urn:microsoft.com/office/officeart/2008/layout/HalfCircleOrganizationChart"/>
    <dgm:cxn modelId="{2E706502-243F-4292-A5DA-4CFB687CB11E}" type="presParOf" srcId="{15273380-668C-4E05-A849-08283AD64B8E}" destId="{5D900543-8E7D-4E84-9291-052585BD38D4}" srcOrd="2" destOrd="0" presId="urn:microsoft.com/office/officeart/2008/layout/HalfCircleOrganizationChart"/>
    <dgm:cxn modelId="{77A835AD-1CF0-425D-AF0D-ACE26DF881C8}" type="presParOf" srcId="{15273380-668C-4E05-A849-08283AD64B8E}" destId="{809DCEE2-D50D-4BBA-BFF8-61018F21A2B4}" srcOrd="3" destOrd="0" presId="urn:microsoft.com/office/officeart/2008/layout/HalfCircleOrganizationChart"/>
    <dgm:cxn modelId="{C4D51248-FABE-4361-8EE1-EE6CE6379DAC}" type="presParOf" srcId="{E95D8EBA-B124-4761-976C-5C42DEA4A073}" destId="{AE52F750-269A-4745-A253-BFC2A37D16E6}" srcOrd="1" destOrd="0" presId="urn:microsoft.com/office/officeart/2008/layout/HalfCircleOrganizationChart"/>
    <dgm:cxn modelId="{4855FA70-7088-4865-BAA4-2D91CDE76663}" type="presParOf" srcId="{AE52F750-269A-4745-A253-BFC2A37D16E6}" destId="{7B7BD8E1-2DFF-4C75-AC4A-94272835EAEE}" srcOrd="0" destOrd="0" presId="urn:microsoft.com/office/officeart/2008/layout/HalfCircleOrganizationChart"/>
    <dgm:cxn modelId="{9F7FDB3D-F6C3-4909-9580-AE4184AA734F}" type="presParOf" srcId="{AE52F750-269A-4745-A253-BFC2A37D16E6}" destId="{6B10BC73-8B24-421C-A91F-331C63E7332D}" srcOrd="1" destOrd="0" presId="urn:microsoft.com/office/officeart/2008/layout/HalfCircleOrganizationChart"/>
    <dgm:cxn modelId="{8DA20C67-0AB4-4967-9952-3DCA70935067}" type="presParOf" srcId="{6B10BC73-8B24-421C-A91F-331C63E7332D}" destId="{386CE884-198F-4E2E-912A-9FF00D8BD5FF}" srcOrd="0" destOrd="0" presId="urn:microsoft.com/office/officeart/2008/layout/HalfCircleOrganizationChart"/>
    <dgm:cxn modelId="{104EE86E-BAB5-4E64-A4C1-E4B44CFAFEF8}" type="presParOf" srcId="{386CE884-198F-4E2E-912A-9FF00D8BD5FF}" destId="{7499B678-8723-43C2-8046-2534DE63ADEC}" srcOrd="0" destOrd="0" presId="urn:microsoft.com/office/officeart/2008/layout/HalfCircleOrganizationChart"/>
    <dgm:cxn modelId="{391C7477-4669-4CFB-AAA1-101F7955E4DF}" type="presParOf" srcId="{386CE884-198F-4E2E-912A-9FF00D8BD5FF}" destId="{04DDE5F3-9317-4CE7-9A63-C46169153699}" srcOrd="1" destOrd="0" presId="urn:microsoft.com/office/officeart/2008/layout/HalfCircleOrganizationChart"/>
    <dgm:cxn modelId="{53B39587-9C11-4A9D-812E-58443C2AD71C}" type="presParOf" srcId="{386CE884-198F-4E2E-912A-9FF00D8BD5FF}" destId="{95FC5D44-6A31-4388-9D3E-9B9ED43C6962}" srcOrd="2" destOrd="0" presId="urn:microsoft.com/office/officeart/2008/layout/HalfCircleOrganizationChart"/>
    <dgm:cxn modelId="{B9F2936D-40C8-4B6E-853E-21EDA8E6DD4B}" type="presParOf" srcId="{386CE884-198F-4E2E-912A-9FF00D8BD5FF}" destId="{0D06E83E-7931-4AE1-AE37-85AE35917C16}" srcOrd="3" destOrd="0" presId="urn:microsoft.com/office/officeart/2008/layout/HalfCircleOrganizationChart"/>
    <dgm:cxn modelId="{20322EE5-DE56-44E1-BAAB-E0FA6A16D253}" type="presParOf" srcId="{6B10BC73-8B24-421C-A91F-331C63E7332D}" destId="{7BA4DE72-2A50-4802-9F7D-F06879C9CD20}" srcOrd="1" destOrd="0" presId="urn:microsoft.com/office/officeart/2008/layout/HalfCircleOrganizationChart"/>
    <dgm:cxn modelId="{BEC716EF-05A5-4E19-804D-51A166E6AD26}" type="presParOf" srcId="{6B10BC73-8B24-421C-A91F-331C63E7332D}" destId="{F77FF5DC-DAC1-4D6B-AAA5-A149508A7619}" srcOrd="2" destOrd="0" presId="urn:microsoft.com/office/officeart/2008/layout/HalfCircleOrganizationChart"/>
    <dgm:cxn modelId="{DA82322F-E14A-43E3-9474-4E30A3CB44F1}" type="presParOf" srcId="{AE52F750-269A-4745-A253-BFC2A37D16E6}" destId="{44D5E849-DB9F-492D-83EB-71792840BA41}" srcOrd="2" destOrd="0" presId="urn:microsoft.com/office/officeart/2008/layout/HalfCircleOrganizationChart"/>
    <dgm:cxn modelId="{86F776F7-D354-4CD4-A039-608DAD2F2587}" type="presParOf" srcId="{AE52F750-269A-4745-A253-BFC2A37D16E6}" destId="{D97B236B-646D-49A6-A397-219FC2F732B9}" srcOrd="3" destOrd="0" presId="urn:microsoft.com/office/officeart/2008/layout/HalfCircleOrganizationChart"/>
    <dgm:cxn modelId="{E09608BF-D2FA-429A-A1B6-40F85F611B51}" type="presParOf" srcId="{D97B236B-646D-49A6-A397-219FC2F732B9}" destId="{9C099010-FBC7-4E1D-9C4E-78BB72B50986}" srcOrd="0" destOrd="0" presId="urn:microsoft.com/office/officeart/2008/layout/HalfCircleOrganizationChart"/>
    <dgm:cxn modelId="{AFBF68AC-F957-41F7-AF6C-3FE976B766A9}" type="presParOf" srcId="{9C099010-FBC7-4E1D-9C4E-78BB72B50986}" destId="{BA48967B-94CB-4A31-9631-CD1F7F0E187E}" srcOrd="0" destOrd="0" presId="urn:microsoft.com/office/officeart/2008/layout/HalfCircleOrganizationChart"/>
    <dgm:cxn modelId="{1D170A24-F427-4540-B060-C52A40E92970}" type="presParOf" srcId="{9C099010-FBC7-4E1D-9C4E-78BB72B50986}" destId="{B747A6F8-90F7-4EA5-9D71-AB5DE9456269}" srcOrd="1" destOrd="0" presId="urn:microsoft.com/office/officeart/2008/layout/HalfCircleOrganizationChart"/>
    <dgm:cxn modelId="{109DEAAB-CA32-4F54-9DD2-618C431F1F5E}" type="presParOf" srcId="{9C099010-FBC7-4E1D-9C4E-78BB72B50986}" destId="{2BD5DE24-5007-4482-8B3E-7C81A42C7FBD}" srcOrd="2" destOrd="0" presId="urn:microsoft.com/office/officeart/2008/layout/HalfCircleOrganizationChart"/>
    <dgm:cxn modelId="{DE9AEF41-821F-4DC1-9647-825BFE207C13}" type="presParOf" srcId="{9C099010-FBC7-4E1D-9C4E-78BB72B50986}" destId="{EE321425-2C66-48EC-BBB9-9E068740AC46}" srcOrd="3" destOrd="0" presId="urn:microsoft.com/office/officeart/2008/layout/HalfCircleOrganizationChart"/>
    <dgm:cxn modelId="{6709B319-8EE1-450C-885E-B9A4839B80F5}" type="presParOf" srcId="{D97B236B-646D-49A6-A397-219FC2F732B9}" destId="{B0E7A5BD-5FFE-454E-A925-4090EF90FB73}" srcOrd="1" destOrd="0" presId="urn:microsoft.com/office/officeart/2008/layout/HalfCircleOrganizationChart"/>
    <dgm:cxn modelId="{5B66305C-27D0-488E-91C0-58C5451D3E9D}" type="presParOf" srcId="{D97B236B-646D-49A6-A397-219FC2F732B9}" destId="{D2DE260D-A64B-44BA-8848-1AAA53869970}" srcOrd="2" destOrd="0" presId="urn:microsoft.com/office/officeart/2008/layout/HalfCircleOrganizationChart"/>
    <dgm:cxn modelId="{28974E4E-4CC5-4339-BD84-5BC3CD1183E1}" type="presParOf" srcId="{E95D8EBA-B124-4761-976C-5C42DEA4A073}" destId="{05C61539-0735-4CF4-9502-A51247E950B6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1164E13-FB48-47E0-9345-8EFDE73148CB}" type="doc">
      <dgm:prSet loTypeId="urn:microsoft.com/office/officeart/2005/8/layout/vList2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34A8D10-F536-451B-8F9C-C5F6E1AB051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>
            <a:spcAft>
              <a:spcPts val="0"/>
            </a:spcAft>
          </a:pPr>
          <a:r>
            <a:rPr lang="ru-RU" sz="12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общие основания, установленные законом для признания сделок недействительными                                (ст. ст. 168 - 179 ГК РФ) </a:t>
          </a:r>
          <a:endParaRPr lang="ru-RU" sz="1200" b="1" cap="all" spc="0" dirty="0">
            <a:ln w="0"/>
            <a:solidFill>
              <a:schemeClr val="accent1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7ED4944-A3BB-42C1-B8CC-DB2F0EF38D73}" type="parTrans" cxnId="{ABFDAA02-FC64-4E80-9EC7-32648DF26015}">
      <dgm:prSet/>
      <dgm:spPr/>
      <dgm:t>
        <a:bodyPr/>
        <a:lstStyle/>
        <a:p>
          <a:endParaRPr lang="ru-RU"/>
        </a:p>
      </dgm:t>
    </dgm:pt>
    <dgm:pt modelId="{178A3395-71A2-46C6-A65E-109F774292E1}" type="sibTrans" cxnId="{ABFDAA02-FC64-4E80-9EC7-32648DF26015}">
      <dgm:prSet/>
      <dgm:spPr/>
      <dgm:t>
        <a:bodyPr/>
        <a:lstStyle/>
        <a:p>
          <a:endParaRPr lang="ru-RU"/>
        </a:p>
      </dgm:t>
    </dgm:pt>
    <dgm:pt modelId="{3BF33E2A-ECD0-4B31-AB76-BC875633EC57}">
      <dgm:prSet custT="1"/>
      <dgm:spPr/>
      <dgm:t>
        <a:bodyPr/>
        <a:lstStyle/>
        <a:p>
          <a:r>
            <a:rPr lang="ru-RU" sz="12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Специальные основания</a:t>
          </a:r>
        </a:p>
      </dgm:t>
    </dgm:pt>
    <dgm:pt modelId="{67E932FD-75C1-4153-B0E0-AADA2D7B1B76}" type="parTrans" cxnId="{F376C083-E308-4DDB-9B92-E2409E6623CC}">
      <dgm:prSet/>
      <dgm:spPr/>
      <dgm:t>
        <a:bodyPr/>
        <a:lstStyle/>
        <a:p>
          <a:endParaRPr lang="ru-RU"/>
        </a:p>
      </dgm:t>
    </dgm:pt>
    <dgm:pt modelId="{166F9EB9-EE40-4A44-A096-0E76ED6C87EE}" type="sibTrans" cxnId="{F376C083-E308-4DDB-9B92-E2409E6623CC}">
      <dgm:prSet/>
      <dgm:spPr/>
      <dgm:t>
        <a:bodyPr/>
        <a:lstStyle/>
        <a:p>
          <a:endParaRPr lang="ru-RU"/>
        </a:p>
      </dgm:t>
    </dgm:pt>
    <dgm:pt modelId="{9DD64748-7FA1-4DE8-A276-54E6F5DFD003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marL="114300" indent="0" defTabSz="5334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нарушение требований закона или иного правового акта</a:t>
          </a:r>
          <a:endParaRPr lang="ru-RU" sz="1100" b="1" cap="all" spc="0" dirty="0">
            <a:ln w="0"/>
            <a:solidFill>
              <a:schemeClr val="accent1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5F72EDF1-0827-47FF-8B44-7DDB0AB5E27E}" type="parTrans" cxnId="{1BCE973E-F4FB-4F0B-BEB5-A8745289904D}">
      <dgm:prSet/>
      <dgm:spPr/>
      <dgm:t>
        <a:bodyPr/>
        <a:lstStyle/>
        <a:p>
          <a:endParaRPr lang="ru-RU"/>
        </a:p>
      </dgm:t>
    </dgm:pt>
    <dgm:pt modelId="{672EB30E-E934-46DF-ABF2-31C3517D18CB}" type="sibTrans" cxnId="{1BCE973E-F4FB-4F0B-BEB5-A8745289904D}">
      <dgm:prSet/>
      <dgm:spPr/>
      <dgm:t>
        <a:bodyPr/>
        <a:lstStyle/>
        <a:p>
          <a:endParaRPr lang="ru-RU"/>
        </a:p>
      </dgm:t>
    </dgm:pt>
    <dgm:pt modelId="{305982B9-B363-47DA-B07B-F656DE2AA02B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>
            <a:lnSpc>
              <a:spcPct val="70000"/>
            </a:lnSpc>
          </a:pPr>
          <a:r>
            <a:rPr lang="ru-RU" sz="11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Несоблюдение установленных настоящим Кодексом правил о письменной форме завещания и его удостоверении (п.1 ст.1124 ГК РФ)</a:t>
          </a:r>
        </a:p>
      </dgm:t>
    </dgm:pt>
    <dgm:pt modelId="{806F3EF6-E7EA-470B-AD8D-85D9983E664F}" type="parTrans" cxnId="{72B6D977-F651-481D-873F-7E0A845EEC4B}">
      <dgm:prSet/>
      <dgm:spPr/>
      <dgm:t>
        <a:bodyPr/>
        <a:lstStyle/>
        <a:p>
          <a:endParaRPr lang="ru-RU"/>
        </a:p>
      </dgm:t>
    </dgm:pt>
    <dgm:pt modelId="{8DF770DB-F851-4E48-A877-E5986CDEC85A}" type="sibTrans" cxnId="{72B6D977-F651-481D-873F-7E0A845EEC4B}">
      <dgm:prSet/>
      <dgm:spPr/>
      <dgm:t>
        <a:bodyPr/>
        <a:lstStyle/>
        <a:p>
          <a:endParaRPr lang="ru-RU"/>
        </a:p>
      </dgm:t>
    </dgm:pt>
    <dgm:pt modelId="{F50B91E4-C38F-47C5-AEFA-45A6D579ADFF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marL="11430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мнимая или притворная сделка</a:t>
          </a:r>
          <a:endParaRPr lang="ru-RU" sz="1100" b="1" cap="all" spc="0" dirty="0">
            <a:ln w="0"/>
            <a:solidFill>
              <a:schemeClr val="accent1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C1888E1-BE0D-41A4-B6D7-9ACD01D9CB74}" type="parTrans" cxnId="{CDB79D99-ED5C-4AE4-9E4D-B9745D1B6A2C}">
      <dgm:prSet/>
      <dgm:spPr/>
      <dgm:t>
        <a:bodyPr/>
        <a:lstStyle/>
        <a:p>
          <a:endParaRPr lang="ru-RU"/>
        </a:p>
      </dgm:t>
    </dgm:pt>
    <dgm:pt modelId="{818E07D9-62CF-4387-B2CA-DAC8EBC62BA5}" type="sibTrans" cxnId="{CDB79D99-ED5C-4AE4-9E4D-B9745D1B6A2C}">
      <dgm:prSet/>
      <dgm:spPr/>
      <dgm:t>
        <a:bodyPr/>
        <a:lstStyle/>
        <a:p>
          <a:endParaRPr lang="ru-RU"/>
        </a:p>
      </dgm:t>
    </dgm:pt>
    <dgm:pt modelId="{06169524-42FC-4DD6-84A9-3B4F022E3DCD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marL="114300" indent="247650" defTabSz="533400">
            <a:lnSpc>
              <a:spcPct val="7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1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гражданином, признанным недееспособным, ограниченно дееспособным</a:t>
          </a:r>
          <a:endParaRPr lang="ru-RU" sz="1100" b="1" cap="all" spc="0" dirty="0">
            <a:ln w="0"/>
            <a:solidFill>
              <a:schemeClr val="accent1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12F0F14-C921-4544-A5AA-43727B1C1696}" type="parTrans" cxnId="{D0EAA98D-E639-4AE5-90AC-B0C49ACE6375}">
      <dgm:prSet/>
      <dgm:spPr/>
      <dgm:t>
        <a:bodyPr/>
        <a:lstStyle/>
        <a:p>
          <a:endParaRPr lang="ru-RU"/>
        </a:p>
      </dgm:t>
    </dgm:pt>
    <dgm:pt modelId="{6BAEBAE0-96EA-476E-8358-4D6E34DCDFA0}" type="sibTrans" cxnId="{D0EAA98D-E639-4AE5-90AC-B0C49ACE6375}">
      <dgm:prSet/>
      <dgm:spPr/>
      <dgm:t>
        <a:bodyPr/>
        <a:lstStyle/>
        <a:p>
          <a:endParaRPr lang="ru-RU"/>
        </a:p>
      </dgm:t>
    </dgm:pt>
    <dgm:pt modelId="{EC06729D-E925-4CD6-9D75-936FFC97DC5C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marL="114300" indent="247650" defTabSz="533400">
            <a:lnSpc>
              <a:spcPct val="7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1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несовершеннолетним ЛИЦОМ</a:t>
          </a:r>
          <a:endParaRPr lang="ru-RU" sz="1100" b="1" cap="all" spc="0" dirty="0">
            <a:ln w="0"/>
            <a:solidFill>
              <a:schemeClr val="accent1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BAC9D12-4703-45AE-8A1D-3264D3E1A071}" type="parTrans" cxnId="{04AFFFE9-1A83-4D4E-A364-5E80D8979E11}">
      <dgm:prSet/>
      <dgm:spPr/>
      <dgm:t>
        <a:bodyPr/>
        <a:lstStyle/>
        <a:p>
          <a:endParaRPr lang="ru-RU"/>
        </a:p>
      </dgm:t>
    </dgm:pt>
    <dgm:pt modelId="{BD7B7C4D-86A7-4ED8-A1CC-0CF4EC569A6A}" type="sibTrans" cxnId="{04AFFFE9-1A83-4D4E-A364-5E80D8979E11}">
      <dgm:prSet/>
      <dgm:spPr/>
      <dgm:t>
        <a:bodyPr/>
        <a:lstStyle/>
        <a:p>
          <a:endParaRPr lang="ru-RU"/>
        </a:p>
      </dgm:t>
    </dgm:pt>
    <dgm:pt modelId="{B7B685A8-31EA-4084-9259-C592379B5037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marL="114300" indent="247650" defTabSz="533400">
            <a:lnSpc>
              <a:spcPct val="7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100" b="1" cap="all" spc="0" dirty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 отношении имущества, распоряжение которым запрещено или ограничено</a:t>
          </a:r>
        </a:p>
      </dgm:t>
    </dgm:pt>
    <dgm:pt modelId="{236660DD-836D-4EC9-9814-11484C32EA3C}" type="parTrans" cxnId="{DCA5BEA4-407F-4698-ABE9-A024AA387527}">
      <dgm:prSet/>
      <dgm:spPr/>
      <dgm:t>
        <a:bodyPr/>
        <a:lstStyle/>
        <a:p>
          <a:endParaRPr lang="ru-RU"/>
        </a:p>
      </dgm:t>
    </dgm:pt>
    <dgm:pt modelId="{119FA881-167D-4382-A3F3-703B4647FC3E}" type="sibTrans" cxnId="{DCA5BEA4-407F-4698-ABE9-A024AA387527}">
      <dgm:prSet/>
      <dgm:spPr/>
      <dgm:t>
        <a:bodyPr/>
        <a:lstStyle/>
        <a:p>
          <a:endParaRPr lang="ru-RU"/>
        </a:p>
      </dgm:t>
    </dgm:pt>
    <dgm:pt modelId="{5D26A413-F11F-4F3A-ADE7-60535BE1C777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marL="114300" indent="247650" defTabSz="533400">
            <a:lnSpc>
              <a:spcPct val="7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100" b="1" cap="all" spc="0" dirty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ru-RU" sz="11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гражданином</a:t>
          </a:r>
          <a:r>
            <a:rPr lang="ru-RU" sz="1100" b="1" cap="all" spc="0" dirty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, не способным понимать значение своих действий или руководить ими</a:t>
          </a:r>
        </a:p>
      </dgm:t>
    </dgm:pt>
    <dgm:pt modelId="{4C0454BF-9DFF-480D-ACD6-A0C989F013A3}" type="parTrans" cxnId="{C6035994-5513-4192-AF7C-D6E1FAC89A62}">
      <dgm:prSet/>
      <dgm:spPr/>
      <dgm:t>
        <a:bodyPr/>
        <a:lstStyle/>
        <a:p>
          <a:endParaRPr lang="ru-RU"/>
        </a:p>
      </dgm:t>
    </dgm:pt>
    <dgm:pt modelId="{C44E8BF8-3FEB-4A69-9BA5-75B8B99298F4}" type="sibTrans" cxnId="{C6035994-5513-4192-AF7C-D6E1FAC89A62}">
      <dgm:prSet/>
      <dgm:spPr/>
      <dgm:t>
        <a:bodyPr/>
        <a:lstStyle/>
        <a:p>
          <a:endParaRPr lang="ru-RU"/>
        </a:p>
      </dgm:t>
    </dgm:pt>
    <dgm:pt modelId="{868965A7-760D-4D59-9CF2-E6CF348E3B55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marL="114300" indent="247650" defTabSz="533400">
            <a:lnSpc>
              <a:spcPct val="7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1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под </a:t>
          </a:r>
          <a:r>
            <a:rPr lang="ru-RU" sz="1100" b="1" cap="all" spc="0" dirty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влиянием существенного заблуждения</a:t>
          </a:r>
        </a:p>
      </dgm:t>
    </dgm:pt>
    <dgm:pt modelId="{A3CE2227-59B2-4B16-AA59-89C84DB9B5E7}" type="parTrans" cxnId="{51E647F9-ADCE-4D91-9293-93C97F9EFA18}">
      <dgm:prSet/>
      <dgm:spPr/>
      <dgm:t>
        <a:bodyPr/>
        <a:lstStyle/>
        <a:p>
          <a:endParaRPr lang="ru-RU"/>
        </a:p>
      </dgm:t>
    </dgm:pt>
    <dgm:pt modelId="{0E820697-1806-42BE-92F7-65F27360940A}" type="sibTrans" cxnId="{51E647F9-ADCE-4D91-9293-93C97F9EFA18}">
      <dgm:prSet/>
      <dgm:spPr/>
      <dgm:t>
        <a:bodyPr/>
        <a:lstStyle/>
        <a:p>
          <a:endParaRPr lang="ru-RU"/>
        </a:p>
      </dgm:t>
    </dgm:pt>
    <dgm:pt modelId="{121009AF-D275-42D1-B3A4-999659947C64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marL="114300" indent="247650" defTabSz="533400">
            <a:lnSpc>
              <a:spcPct val="7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1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под </a:t>
          </a:r>
          <a:r>
            <a:rPr lang="ru-RU" sz="1100" b="1" cap="all" spc="0" dirty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влиянием обмана, насилия, угрозы или неблагоприятных обстоятельств</a:t>
          </a:r>
        </a:p>
      </dgm:t>
    </dgm:pt>
    <dgm:pt modelId="{4C85FC10-5D99-4811-A59B-2FEFA96DC071}" type="parTrans" cxnId="{2D196C5C-ADD1-4B75-AE45-77967D760628}">
      <dgm:prSet/>
      <dgm:spPr/>
      <dgm:t>
        <a:bodyPr/>
        <a:lstStyle/>
        <a:p>
          <a:endParaRPr lang="ru-RU"/>
        </a:p>
      </dgm:t>
    </dgm:pt>
    <dgm:pt modelId="{D082D88D-2904-4537-AB95-D08ADC4A8C97}" type="sibTrans" cxnId="{2D196C5C-ADD1-4B75-AE45-77967D760628}">
      <dgm:prSet/>
      <dgm:spPr/>
      <dgm:t>
        <a:bodyPr/>
        <a:lstStyle/>
        <a:p>
          <a:endParaRPr lang="ru-RU"/>
        </a:p>
      </dgm:t>
    </dgm:pt>
    <dgm:pt modelId="{A07BBE7F-D6A8-43AC-AC49-1CE14D7B1B45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>
            <a:lnSpc>
              <a:spcPct val="70000"/>
            </a:lnSpc>
          </a:pPr>
          <a:r>
            <a:rPr lang="ru-RU" sz="11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Отсутствие свидетеля при совершении завещания в случаях, когда его присутствие обязательно (п.3 ст.1124, ст.1126, ст.1129 ГК РФ)</a:t>
          </a:r>
        </a:p>
      </dgm:t>
    </dgm:pt>
    <dgm:pt modelId="{950BD760-FF38-49F9-9F43-FEDCAE29BF7B}" type="parTrans" cxnId="{05A1C87A-5FED-43D7-8218-9B1BDA37D451}">
      <dgm:prSet/>
      <dgm:spPr/>
      <dgm:t>
        <a:bodyPr/>
        <a:lstStyle/>
        <a:p>
          <a:endParaRPr lang="ru-RU"/>
        </a:p>
      </dgm:t>
    </dgm:pt>
    <dgm:pt modelId="{C8C16508-12A9-4540-BF49-EF1A2EAD7BA8}" type="sibTrans" cxnId="{05A1C87A-5FED-43D7-8218-9B1BDA37D451}">
      <dgm:prSet/>
      <dgm:spPr/>
      <dgm:t>
        <a:bodyPr/>
        <a:lstStyle/>
        <a:p>
          <a:endParaRPr lang="ru-RU"/>
        </a:p>
      </dgm:t>
    </dgm:pt>
    <dgm:pt modelId="{C93AF742-3D13-477B-8EF9-7E5F9BF04FAB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>
            <a:lnSpc>
              <a:spcPct val="70000"/>
            </a:lnSpc>
          </a:pPr>
          <a:r>
            <a:rPr lang="ru-RU" sz="11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Несоответствие свидетеля требованиям п.2 ст.1124 ГК РФ</a:t>
          </a:r>
        </a:p>
      </dgm:t>
    </dgm:pt>
    <dgm:pt modelId="{18385F3C-AE87-4265-B76B-1B5AD3D3FA34}" type="parTrans" cxnId="{1DC21F94-4D6E-4D24-BADB-74B5F471DC6A}">
      <dgm:prSet/>
      <dgm:spPr/>
      <dgm:t>
        <a:bodyPr/>
        <a:lstStyle/>
        <a:p>
          <a:endParaRPr lang="ru-RU"/>
        </a:p>
      </dgm:t>
    </dgm:pt>
    <dgm:pt modelId="{9DD7EA4C-FBAB-442B-B64C-11F4DA709D1E}" type="sibTrans" cxnId="{1DC21F94-4D6E-4D24-BADB-74B5F471DC6A}">
      <dgm:prSet/>
      <dgm:spPr/>
      <dgm:t>
        <a:bodyPr/>
        <a:lstStyle/>
        <a:p>
          <a:endParaRPr lang="ru-RU"/>
        </a:p>
      </dgm:t>
    </dgm:pt>
    <dgm:pt modelId="{7A38A216-F1BF-42F6-B0E4-B76C7D5D8C2E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>
            <a:lnSpc>
              <a:spcPct val="70000"/>
            </a:lnSpc>
          </a:pPr>
          <a:r>
            <a:rPr lang="ru-RU" sz="11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Нарушение правила о собственноручном написании и подписании                          закрытого  завещания (ст.1126 ГК РФ)</a:t>
          </a:r>
        </a:p>
      </dgm:t>
    </dgm:pt>
    <dgm:pt modelId="{70030B2F-2A7C-4CEF-8127-C596E70876E4}" type="parTrans" cxnId="{601F2F6B-628C-4756-90BA-7EB078D4E41F}">
      <dgm:prSet/>
      <dgm:spPr/>
      <dgm:t>
        <a:bodyPr/>
        <a:lstStyle/>
        <a:p>
          <a:endParaRPr lang="ru-RU"/>
        </a:p>
      </dgm:t>
    </dgm:pt>
    <dgm:pt modelId="{943A4A47-B08F-41A3-81E5-4178FBBDF8C5}" type="sibTrans" cxnId="{601F2F6B-628C-4756-90BA-7EB078D4E41F}">
      <dgm:prSet/>
      <dgm:spPr/>
      <dgm:t>
        <a:bodyPr/>
        <a:lstStyle/>
        <a:p>
          <a:endParaRPr lang="ru-RU"/>
        </a:p>
      </dgm:t>
    </dgm:pt>
    <dgm:pt modelId="{1BC02EA4-3FC5-475B-AB67-F37F2E53EDFC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marL="114300" marR="0" indent="24765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 целью, противной основам правопорядка или нравственности</a:t>
          </a:r>
          <a:endParaRPr lang="ru-RU" sz="1100" b="1" cap="all" spc="0" dirty="0">
            <a:ln w="0"/>
            <a:solidFill>
              <a:schemeClr val="accent1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29E1E70-E868-4CC4-AC63-A73E0F1B1CF9}" type="parTrans" cxnId="{561E32C1-4EB8-49FC-A08B-8EC75F78D739}">
      <dgm:prSet/>
      <dgm:spPr/>
      <dgm:t>
        <a:bodyPr/>
        <a:lstStyle/>
        <a:p>
          <a:endParaRPr lang="ru-RU"/>
        </a:p>
      </dgm:t>
    </dgm:pt>
    <dgm:pt modelId="{0C9E1497-C0DF-4DE1-B8F5-5CD4719B8687}" type="sibTrans" cxnId="{561E32C1-4EB8-49FC-A08B-8EC75F78D739}">
      <dgm:prSet/>
      <dgm:spPr/>
      <dgm:t>
        <a:bodyPr/>
        <a:lstStyle/>
        <a:p>
          <a:endParaRPr lang="ru-RU"/>
        </a:p>
      </dgm:t>
    </dgm:pt>
    <dgm:pt modelId="{4342EA28-62C2-4030-8FF2-44E9C831F5BA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marL="114300" indent="0" defTabSz="533400">
            <a:lnSpc>
              <a:spcPct val="7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1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совершение ЗАВЕЩАНИЯ:</a:t>
          </a:r>
          <a:endParaRPr lang="ru-RU" sz="1100" b="1" cap="all" spc="0" dirty="0">
            <a:ln w="0"/>
            <a:solidFill>
              <a:schemeClr val="accent1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F993063-9DFF-47C4-A23E-9BE02BC067F7}" type="parTrans" cxnId="{AA2AB4C5-D2E9-4446-925A-D80531173FFB}">
      <dgm:prSet/>
      <dgm:spPr/>
      <dgm:t>
        <a:bodyPr/>
        <a:lstStyle/>
        <a:p>
          <a:endParaRPr lang="ru-RU"/>
        </a:p>
      </dgm:t>
    </dgm:pt>
    <dgm:pt modelId="{4E799C2E-3134-4BDD-9B6C-CD4F4D019621}" type="sibTrans" cxnId="{AA2AB4C5-D2E9-4446-925A-D80531173FFB}">
      <dgm:prSet/>
      <dgm:spPr/>
      <dgm:t>
        <a:bodyPr/>
        <a:lstStyle/>
        <a:p>
          <a:endParaRPr lang="ru-RU"/>
        </a:p>
      </dgm:t>
    </dgm:pt>
    <dgm:pt modelId="{D14C466A-ECF7-43AF-9C1D-3702DE8F3C7B}" type="pres">
      <dgm:prSet presAssocID="{81164E13-FB48-47E0-9345-8EFDE73148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FB56FD-5D02-49D4-B6D6-36DEEF0575D8}" type="pres">
      <dgm:prSet presAssocID="{734A8D10-F536-451B-8F9C-C5F6E1AB0517}" presName="parentText" presStyleLbl="node1" presStyleIdx="0" presStyleCnt="2" custScaleX="98076" custScaleY="587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DF594-3DA5-44AC-852B-3BB133A010B2}" type="pres">
      <dgm:prSet presAssocID="{734A8D10-F536-451B-8F9C-C5F6E1AB051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E0EAA-C044-4F4C-A69A-1618CB986D9E}" type="pres">
      <dgm:prSet presAssocID="{3BF33E2A-ECD0-4B31-AB76-BC875633EC57}" presName="parentText" presStyleLbl="node1" presStyleIdx="1" presStyleCnt="2" custScaleX="96787" custScaleY="356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FD793-E486-45AE-BC7A-0AAE20EB585C}" type="pres">
      <dgm:prSet presAssocID="{3BF33E2A-ECD0-4B31-AB76-BC875633EC5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BF9DE4-AFE7-4FEE-9D1F-5B016614EB9E}" type="presOf" srcId="{305982B9-B363-47DA-B07B-F656DE2AA02B}" destId="{6EFFD793-E486-45AE-BC7A-0AAE20EB585C}" srcOrd="0" destOrd="0" presId="urn:microsoft.com/office/officeart/2005/8/layout/vList2"/>
    <dgm:cxn modelId="{2D196C5C-ADD1-4B75-AE45-77967D760628}" srcId="{734A8D10-F536-451B-8F9C-C5F6E1AB0517}" destId="{121009AF-D275-42D1-B3A4-999659947C64}" srcOrd="7" destOrd="0" parTransId="{4C85FC10-5D99-4811-A59B-2FEFA96DC071}" sibTransId="{D082D88D-2904-4537-AB95-D08ADC4A8C97}"/>
    <dgm:cxn modelId="{D2C5B183-E48B-4B5E-BFD5-BB19DC3C450B}" type="presOf" srcId="{C93AF742-3D13-477B-8EF9-7E5F9BF04FAB}" destId="{6EFFD793-E486-45AE-BC7A-0AAE20EB585C}" srcOrd="0" destOrd="2" presId="urn:microsoft.com/office/officeart/2005/8/layout/vList2"/>
    <dgm:cxn modelId="{D750CEE0-74B8-4C5E-A5B3-3143429D10A5}" type="presOf" srcId="{06169524-42FC-4DD6-84A9-3B4F022E3DCD}" destId="{B3EDF594-3DA5-44AC-852B-3BB133A010B2}" srcOrd="0" destOrd="4" presId="urn:microsoft.com/office/officeart/2005/8/layout/vList2"/>
    <dgm:cxn modelId="{04AFFFE9-1A83-4D4E-A364-5E80D8979E11}" srcId="{734A8D10-F536-451B-8F9C-C5F6E1AB0517}" destId="{EC06729D-E925-4CD6-9D75-936FFC97DC5C}" srcOrd="3" destOrd="0" parTransId="{0BAC9D12-4703-45AE-8A1D-3264D3E1A071}" sibTransId="{BD7B7C4D-86A7-4ED8-A1CC-0CF4EC569A6A}"/>
    <dgm:cxn modelId="{F3FAA474-8089-4854-9916-F89165ECECAB}" type="presOf" srcId="{734A8D10-F536-451B-8F9C-C5F6E1AB0517}" destId="{BCFB56FD-5D02-49D4-B6D6-36DEEF0575D8}" srcOrd="0" destOrd="0" presId="urn:microsoft.com/office/officeart/2005/8/layout/vList2"/>
    <dgm:cxn modelId="{CDB79D99-ED5C-4AE4-9E4D-B9745D1B6A2C}" srcId="{734A8D10-F536-451B-8F9C-C5F6E1AB0517}" destId="{F50B91E4-C38F-47C5-AEFA-45A6D579ADFF}" srcOrd="1" destOrd="0" parTransId="{3C1888E1-BE0D-41A4-B6D7-9ACD01D9CB74}" sibTransId="{818E07D9-62CF-4387-B2CA-DAC8EBC62BA5}"/>
    <dgm:cxn modelId="{E2D48EB0-9731-4928-BE73-5584B28D434B}" type="presOf" srcId="{9DD64748-7FA1-4DE8-A276-54E6F5DFD003}" destId="{B3EDF594-3DA5-44AC-852B-3BB133A010B2}" srcOrd="0" destOrd="0" presId="urn:microsoft.com/office/officeart/2005/8/layout/vList2"/>
    <dgm:cxn modelId="{42F78674-A477-42F8-B3FE-879156F0DBDB}" type="presOf" srcId="{F50B91E4-C38F-47C5-AEFA-45A6D579ADFF}" destId="{B3EDF594-3DA5-44AC-852B-3BB133A010B2}" srcOrd="0" destOrd="1" presId="urn:microsoft.com/office/officeart/2005/8/layout/vList2"/>
    <dgm:cxn modelId="{39438C5A-1623-475D-A6EC-DBAC91220360}" type="presOf" srcId="{EC06729D-E925-4CD6-9D75-936FFC97DC5C}" destId="{B3EDF594-3DA5-44AC-852B-3BB133A010B2}" srcOrd="0" destOrd="5" presId="urn:microsoft.com/office/officeart/2005/8/layout/vList2"/>
    <dgm:cxn modelId="{2708D71F-46F9-496F-9A1D-A09D28DACB45}" type="presOf" srcId="{3BF33E2A-ECD0-4B31-AB76-BC875633EC57}" destId="{0A1E0EAA-C044-4F4C-A69A-1618CB986D9E}" srcOrd="0" destOrd="0" presId="urn:microsoft.com/office/officeart/2005/8/layout/vList2"/>
    <dgm:cxn modelId="{FC093371-9A22-49DE-B00D-7612FBAA42A7}" type="presOf" srcId="{4342EA28-62C2-4030-8FF2-44E9C831F5BA}" destId="{B3EDF594-3DA5-44AC-852B-3BB133A010B2}" srcOrd="0" destOrd="2" presId="urn:microsoft.com/office/officeart/2005/8/layout/vList2"/>
    <dgm:cxn modelId="{9A06FBD9-3E9E-48E4-91F3-7681E06EFFFD}" type="presOf" srcId="{7A38A216-F1BF-42F6-B0E4-B76C7D5D8C2E}" destId="{6EFFD793-E486-45AE-BC7A-0AAE20EB585C}" srcOrd="0" destOrd="3" presId="urn:microsoft.com/office/officeart/2005/8/layout/vList2"/>
    <dgm:cxn modelId="{601F2F6B-628C-4756-90BA-7EB078D4E41F}" srcId="{3BF33E2A-ECD0-4B31-AB76-BC875633EC57}" destId="{7A38A216-F1BF-42F6-B0E4-B76C7D5D8C2E}" srcOrd="3" destOrd="0" parTransId="{70030B2F-2A7C-4CEF-8127-C596E70876E4}" sibTransId="{943A4A47-B08F-41A3-81E5-4178FBBDF8C5}"/>
    <dgm:cxn modelId="{BB61EF8B-FA74-4191-879F-344BA9B1108B}" type="presOf" srcId="{1BC02EA4-3FC5-475B-AB67-F37F2E53EDFC}" destId="{B3EDF594-3DA5-44AC-852B-3BB133A010B2}" srcOrd="0" destOrd="3" presId="urn:microsoft.com/office/officeart/2005/8/layout/vList2"/>
    <dgm:cxn modelId="{72B6D977-F651-481D-873F-7E0A845EEC4B}" srcId="{3BF33E2A-ECD0-4B31-AB76-BC875633EC57}" destId="{305982B9-B363-47DA-B07B-F656DE2AA02B}" srcOrd="0" destOrd="0" parTransId="{806F3EF6-E7EA-470B-AD8D-85D9983E664F}" sibTransId="{8DF770DB-F851-4E48-A877-E5986CDEC85A}"/>
    <dgm:cxn modelId="{DCA5BEA4-407F-4698-ABE9-A024AA387527}" srcId="{734A8D10-F536-451B-8F9C-C5F6E1AB0517}" destId="{B7B685A8-31EA-4084-9259-C592379B5037}" srcOrd="4" destOrd="0" parTransId="{236660DD-836D-4EC9-9814-11484C32EA3C}" sibTransId="{119FA881-167D-4382-A3F3-703B4647FC3E}"/>
    <dgm:cxn modelId="{D0EAA98D-E639-4AE5-90AC-B0C49ACE6375}" srcId="{4342EA28-62C2-4030-8FF2-44E9C831F5BA}" destId="{06169524-42FC-4DD6-84A9-3B4F022E3DCD}" srcOrd="1" destOrd="0" parTransId="{012F0F14-C921-4544-A5AA-43727B1C1696}" sibTransId="{6BAEBAE0-96EA-476E-8358-4D6E34DCDFA0}"/>
    <dgm:cxn modelId="{AA2AB4C5-D2E9-4446-925A-D80531173FFB}" srcId="{734A8D10-F536-451B-8F9C-C5F6E1AB0517}" destId="{4342EA28-62C2-4030-8FF2-44E9C831F5BA}" srcOrd="2" destOrd="0" parTransId="{EF993063-9DFF-47C4-A23E-9BE02BC067F7}" sibTransId="{4E799C2E-3134-4BDD-9B6C-CD4F4D019621}"/>
    <dgm:cxn modelId="{C7F645A7-8E0E-4073-BE78-726C25131E0F}" type="presOf" srcId="{5D26A413-F11F-4F3A-ADE7-60535BE1C777}" destId="{B3EDF594-3DA5-44AC-852B-3BB133A010B2}" srcOrd="0" destOrd="7" presId="urn:microsoft.com/office/officeart/2005/8/layout/vList2"/>
    <dgm:cxn modelId="{1BCE973E-F4FB-4F0B-BEB5-A8745289904D}" srcId="{734A8D10-F536-451B-8F9C-C5F6E1AB0517}" destId="{9DD64748-7FA1-4DE8-A276-54E6F5DFD003}" srcOrd="0" destOrd="0" parTransId="{5F72EDF1-0827-47FF-8B44-7DDB0AB5E27E}" sibTransId="{672EB30E-E934-46DF-ABF2-31C3517D18CB}"/>
    <dgm:cxn modelId="{DA304BB2-68D4-4A08-BD33-DA64EFB74E61}" type="presOf" srcId="{868965A7-760D-4D59-9CF2-E6CF348E3B55}" destId="{B3EDF594-3DA5-44AC-852B-3BB133A010B2}" srcOrd="0" destOrd="8" presId="urn:microsoft.com/office/officeart/2005/8/layout/vList2"/>
    <dgm:cxn modelId="{05A1C87A-5FED-43D7-8218-9B1BDA37D451}" srcId="{3BF33E2A-ECD0-4B31-AB76-BC875633EC57}" destId="{A07BBE7F-D6A8-43AC-AC49-1CE14D7B1B45}" srcOrd="1" destOrd="0" parTransId="{950BD760-FF38-49F9-9F43-FEDCAE29BF7B}" sibTransId="{C8C16508-12A9-4540-BF49-EF1A2EAD7BA8}"/>
    <dgm:cxn modelId="{8767F0BA-1D8B-4D82-94C7-D7A5A019EAEB}" type="presOf" srcId="{B7B685A8-31EA-4084-9259-C592379B5037}" destId="{B3EDF594-3DA5-44AC-852B-3BB133A010B2}" srcOrd="0" destOrd="6" presId="urn:microsoft.com/office/officeart/2005/8/layout/vList2"/>
    <dgm:cxn modelId="{1DC21F94-4D6E-4D24-BADB-74B5F471DC6A}" srcId="{3BF33E2A-ECD0-4B31-AB76-BC875633EC57}" destId="{C93AF742-3D13-477B-8EF9-7E5F9BF04FAB}" srcOrd="2" destOrd="0" parTransId="{18385F3C-AE87-4265-B76B-1B5AD3D3FA34}" sibTransId="{9DD7EA4C-FBAB-442B-B64C-11F4DA709D1E}"/>
    <dgm:cxn modelId="{C6035994-5513-4192-AF7C-D6E1FAC89A62}" srcId="{734A8D10-F536-451B-8F9C-C5F6E1AB0517}" destId="{5D26A413-F11F-4F3A-ADE7-60535BE1C777}" srcOrd="5" destOrd="0" parTransId="{4C0454BF-9DFF-480D-ACD6-A0C989F013A3}" sibTransId="{C44E8BF8-3FEB-4A69-9BA5-75B8B99298F4}"/>
    <dgm:cxn modelId="{F65CB3BA-5465-4A39-AF87-A0817B582043}" type="presOf" srcId="{121009AF-D275-42D1-B3A4-999659947C64}" destId="{B3EDF594-3DA5-44AC-852B-3BB133A010B2}" srcOrd="0" destOrd="9" presId="urn:microsoft.com/office/officeart/2005/8/layout/vList2"/>
    <dgm:cxn modelId="{51E647F9-ADCE-4D91-9293-93C97F9EFA18}" srcId="{734A8D10-F536-451B-8F9C-C5F6E1AB0517}" destId="{868965A7-760D-4D59-9CF2-E6CF348E3B55}" srcOrd="6" destOrd="0" parTransId="{A3CE2227-59B2-4B16-AA59-89C84DB9B5E7}" sibTransId="{0E820697-1806-42BE-92F7-65F27360940A}"/>
    <dgm:cxn modelId="{ABFDAA02-FC64-4E80-9EC7-32648DF26015}" srcId="{81164E13-FB48-47E0-9345-8EFDE73148CB}" destId="{734A8D10-F536-451B-8F9C-C5F6E1AB0517}" srcOrd="0" destOrd="0" parTransId="{97ED4944-A3BB-42C1-B8CC-DB2F0EF38D73}" sibTransId="{178A3395-71A2-46C6-A65E-109F774292E1}"/>
    <dgm:cxn modelId="{269C2A91-5E38-44A7-A6C5-1BEE0DB48BB6}" type="presOf" srcId="{81164E13-FB48-47E0-9345-8EFDE73148CB}" destId="{D14C466A-ECF7-43AF-9C1D-3702DE8F3C7B}" srcOrd="0" destOrd="0" presId="urn:microsoft.com/office/officeart/2005/8/layout/vList2"/>
    <dgm:cxn modelId="{F376C083-E308-4DDB-9B92-E2409E6623CC}" srcId="{81164E13-FB48-47E0-9345-8EFDE73148CB}" destId="{3BF33E2A-ECD0-4B31-AB76-BC875633EC57}" srcOrd="1" destOrd="0" parTransId="{67E932FD-75C1-4153-B0E0-AADA2D7B1B76}" sibTransId="{166F9EB9-EE40-4A44-A096-0E76ED6C87EE}"/>
    <dgm:cxn modelId="{BA0EDA8F-322E-4FE9-BB2F-3507464BA383}" type="presOf" srcId="{A07BBE7F-D6A8-43AC-AC49-1CE14D7B1B45}" destId="{6EFFD793-E486-45AE-BC7A-0AAE20EB585C}" srcOrd="0" destOrd="1" presId="urn:microsoft.com/office/officeart/2005/8/layout/vList2"/>
    <dgm:cxn modelId="{561E32C1-4EB8-49FC-A08B-8EC75F78D739}" srcId="{4342EA28-62C2-4030-8FF2-44E9C831F5BA}" destId="{1BC02EA4-3FC5-475B-AB67-F37F2E53EDFC}" srcOrd="0" destOrd="0" parTransId="{029E1E70-E868-4CC4-AC63-A73E0F1B1CF9}" sibTransId="{0C9E1497-C0DF-4DE1-B8F5-5CD4719B8687}"/>
    <dgm:cxn modelId="{875EED80-0A01-42E8-BBEF-721774242348}" type="presParOf" srcId="{D14C466A-ECF7-43AF-9C1D-3702DE8F3C7B}" destId="{BCFB56FD-5D02-49D4-B6D6-36DEEF0575D8}" srcOrd="0" destOrd="0" presId="urn:microsoft.com/office/officeart/2005/8/layout/vList2"/>
    <dgm:cxn modelId="{A3B309CE-5D58-4C56-ACF0-C21F7F951069}" type="presParOf" srcId="{D14C466A-ECF7-43AF-9C1D-3702DE8F3C7B}" destId="{B3EDF594-3DA5-44AC-852B-3BB133A010B2}" srcOrd="1" destOrd="0" presId="urn:microsoft.com/office/officeart/2005/8/layout/vList2"/>
    <dgm:cxn modelId="{4CABE824-D9A3-475C-8096-A0143DFDD997}" type="presParOf" srcId="{D14C466A-ECF7-43AF-9C1D-3702DE8F3C7B}" destId="{0A1E0EAA-C044-4F4C-A69A-1618CB986D9E}" srcOrd="2" destOrd="0" presId="urn:microsoft.com/office/officeart/2005/8/layout/vList2"/>
    <dgm:cxn modelId="{F6015426-ECB7-40AE-A441-63470910C1CB}" type="presParOf" srcId="{D14C466A-ECF7-43AF-9C1D-3702DE8F3C7B}" destId="{6EFFD793-E486-45AE-BC7A-0AAE20EB585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1164E13-FB48-47E0-9345-8EFDE73148CB}" type="doc">
      <dgm:prSet loTypeId="urn:microsoft.com/office/officeart/2008/layout/HalfCircleOrganizationChart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3E9EF18-3C47-4124-8A06-9A3756A24A7E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>
            <a:spcAft>
              <a:spcPts val="0"/>
            </a:spcAft>
          </a:pPr>
          <a:r>
            <a:rPr lang="ru-RU" sz="1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исполнение завещания</a:t>
          </a:r>
        </a:p>
        <a:p>
          <a:pPr>
            <a:spcAft>
              <a:spcPts val="0"/>
            </a:spcAft>
          </a:pPr>
          <a:r>
            <a:rPr lang="ru-RU" sz="1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ОСУЩЕСТВЛЯЕТСЯ</a:t>
          </a:r>
        </a:p>
        <a:p>
          <a:pPr>
            <a:spcAft>
              <a:spcPts val="0"/>
            </a:spcAft>
          </a:pPr>
          <a:r>
            <a:rPr lang="ru-RU" sz="1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(ст.1133 ГК РФ)</a:t>
          </a:r>
          <a:endParaRPr lang="ru-RU" sz="11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87FB467-EF13-44EC-8C77-7B00AAA1CC64}" type="parTrans" cxnId="{9B246FA1-CC22-4382-9F82-4C13960D68E2}">
      <dgm:prSet/>
      <dgm:spPr/>
      <dgm:t>
        <a:bodyPr/>
        <a:lstStyle/>
        <a:p>
          <a:endParaRPr lang="ru-RU" sz="1600"/>
        </a:p>
      </dgm:t>
    </dgm:pt>
    <dgm:pt modelId="{D001D3A3-5421-4782-9EC0-75C04C2953BD}" type="sibTrans" cxnId="{9B246FA1-CC22-4382-9F82-4C13960D68E2}">
      <dgm:prSet/>
      <dgm:spPr/>
      <dgm:t>
        <a:bodyPr/>
        <a:lstStyle/>
        <a:p>
          <a:endParaRPr lang="ru-RU" sz="1600"/>
        </a:p>
      </dgm:t>
    </dgm:pt>
    <dgm:pt modelId="{FB82BE0D-0BB0-4284-895D-27D526C81761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>
            <a:spcAft>
              <a:spcPts val="0"/>
            </a:spcAft>
          </a:pPr>
          <a:r>
            <a:rPr lang="ru-RU" sz="1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Наследниками по завещанию</a:t>
          </a:r>
          <a:endParaRPr lang="ru-RU" sz="14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0383DD4-A822-4ABF-831C-1C84D0AA0159}" type="parTrans" cxnId="{F3D08C62-64DB-4BFA-8BEC-361841776192}">
      <dgm:prSet/>
      <dgm:spPr/>
      <dgm:t>
        <a:bodyPr/>
        <a:lstStyle/>
        <a:p>
          <a:endParaRPr lang="ru-RU"/>
        </a:p>
      </dgm:t>
    </dgm:pt>
    <dgm:pt modelId="{A126912C-8EFA-438E-9BC7-452ED80FB221}" type="sibTrans" cxnId="{F3D08C62-64DB-4BFA-8BEC-361841776192}">
      <dgm:prSet/>
      <dgm:spPr/>
      <dgm:t>
        <a:bodyPr/>
        <a:lstStyle/>
        <a:p>
          <a:endParaRPr lang="ru-RU"/>
        </a:p>
      </dgm:t>
    </dgm:pt>
    <dgm:pt modelId="{5C50BA01-85E3-4458-8FB7-82121006AF14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>
            <a:spcAft>
              <a:spcPts val="0"/>
            </a:spcAft>
          </a:pPr>
          <a:r>
            <a:rPr lang="ru-RU" sz="1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Исполнителем завещания</a:t>
          </a:r>
          <a:endParaRPr lang="ru-RU" sz="14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A84AB9E-C4A0-47A0-BCAD-7E2254DED6D9}" type="parTrans" cxnId="{D70B5112-0F8F-4CE8-AF7E-113A49EB4740}">
      <dgm:prSet/>
      <dgm:spPr/>
      <dgm:t>
        <a:bodyPr/>
        <a:lstStyle/>
        <a:p>
          <a:endParaRPr lang="ru-RU"/>
        </a:p>
      </dgm:t>
    </dgm:pt>
    <dgm:pt modelId="{BB470A3B-73F4-466F-B436-407335D962F0}" type="sibTrans" cxnId="{D70B5112-0F8F-4CE8-AF7E-113A49EB4740}">
      <dgm:prSet/>
      <dgm:spPr/>
      <dgm:t>
        <a:bodyPr/>
        <a:lstStyle/>
        <a:p>
          <a:endParaRPr lang="ru-RU"/>
        </a:p>
      </dgm:t>
    </dgm:pt>
    <dgm:pt modelId="{342A89C4-07A2-40FC-A4B0-98AC46666909}" type="pres">
      <dgm:prSet presAssocID="{81164E13-FB48-47E0-9345-8EFDE73148CB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95D8EBA-B124-4761-976C-5C42DEA4A073}" type="pres">
      <dgm:prSet presAssocID="{13E9EF18-3C47-4124-8A06-9A3756A24A7E}" presName="hierRoot1" presStyleCnt="0">
        <dgm:presLayoutVars>
          <dgm:hierBranch val="init"/>
        </dgm:presLayoutVars>
      </dgm:prSet>
      <dgm:spPr/>
    </dgm:pt>
    <dgm:pt modelId="{15273380-668C-4E05-A849-08283AD64B8E}" type="pres">
      <dgm:prSet presAssocID="{13E9EF18-3C47-4124-8A06-9A3756A24A7E}" presName="rootComposite1" presStyleCnt="0"/>
      <dgm:spPr/>
    </dgm:pt>
    <dgm:pt modelId="{2DD0EDF6-33DC-4C29-9941-FEE19A23775A}" type="pres">
      <dgm:prSet presAssocID="{13E9EF18-3C47-4124-8A06-9A3756A24A7E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27D7E5-12E1-4576-9D9C-8346152E19EC}" type="pres">
      <dgm:prSet presAssocID="{13E9EF18-3C47-4124-8A06-9A3756A24A7E}" presName="topArc1" presStyleLbl="parChTrans1D1" presStyleIdx="0" presStyleCnt="6"/>
      <dgm:spPr/>
    </dgm:pt>
    <dgm:pt modelId="{5D900543-8E7D-4E84-9291-052585BD38D4}" type="pres">
      <dgm:prSet presAssocID="{13E9EF18-3C47-4124-8A06-9A3756A24A7E}" presName="bottomArc1" presStyleLbl="parChTrans1D1" presStyleIdx="1" presStyleCnt="6"/>
      <dgm:spPr/>
    </dgm:pt>
    <dgm:pt modelId="{809DCEE2-D50D-4BBA-BFF8-61018F21A2B4}" type="pres">
      <dgm:prSet presAssocID="{13E9EF18-3C47-4124-8A06-9A3756A24A7E}" presName="topConnNode1" presStyleLbl="node1" presStyleIdx="0" presStyleCnt="0"/>
      <dgm:spPr/>
      <dgm:t>
        <a:bodyPr/>
        <a:lstStyle/>
        <a:p>
          <a:endParaRPr lang="ru-RU"/>
        </a:p>
      </dgm:t>
    </dgm:pt>
    <dgm:pt modelId="{AE52F750-269A-4745-A253-BFC2A37D16E6}" type="pres">
      <dgm:prSet presAssocID="{13E9EF18-3C47-4124-8A06-9A3756A24A7E}" presName="hierChild2" presStyleCnt="0"/>
      <dgm:spPr/>
    </dgm:pt>
    <dgm:pt modelId="{7B7BD8E1-2DFF-4C75-AC4A-94272835EAEE}" type="pres">
      <dgm:prSet presAssocID="{20383DD4-A822-4ABF-831C-1C84D0AA0159}" presName="Name28" presStyleLbl="parChTrans1D2" presStyleIdx="0" presStyleCnt="2"/>
      <dgm:spPr/>
      <dgm:t>
        <a:bodyPr/>
        <a:lstStyle/>
        <a:p>
          <a:endParaRPr lang="ru-RU"/>
        </a:p>
      </dgm:t>
    </dgm:pt>
    <dgm:pt modelId="{6B10BC73-8B24-421C-A91F-331C63E7332D}" type="pres">
      <dgm:prSet presAssocID="{FB82BE0D-0BB0-4284-895D-27D526C81761}" presName="hierRoot2" presStyleCnt="0">
        <dgm:presLayoutVars>
          <dgm:hierBranch val="init"/>
        </dgm:presLayoutVars>
      </dgm:prSet>
      <dgm:spPr/>
    </dgm:pt>
    <dgm:pt modelId="{386CE884-198F-4E2E-912A-9FF00D8BD5FF}" type="pres">
      <dgm:prSet presAssocID="{FB82BE0D-0BB0-4284-895D-27D526C81761}" presName="rootComposite2" presStyleCnt="0"/>
      <dgm:spPr/>
    </dgm:pt>
    <dgm:pt modelId="{7499B678-8723-43C2-8046-2534DE63ADEC}" type="pres">
      <dgm:prSet presAssocID="{FB82BE0D-0BB0-4284-895D-27D526C81761}" presName="rootText2" presStyleLbl="alignAcc1" presStyleIdx="0" presStyleCnt="0" custScaleY="845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DDE5F3-9317-4CE7-9A63-C46169153699}" type="pres">
      <dgm:prSet presAssocID="{FB82BE0D-0BB0-4284-895D-27D526C81761}" presName="topArc2" presStyleLbl="parChTrans1D1" presStyleIdx="2" presStyleCnt="6"/>
      <dgm:spPr/>
    </dgm:pt>
    <dgm:pt modelId="{95FC5D44-6A31-4388-9D3E-9B9ED43C6962}" type="pres">
      <dgm:prSet presAssocID="{FB82BE0D-0BB0-4284-895D-27D526C81761}" presName="bottomArc2" presStyleLbl="parChTrans1D1" presStyleIdx="3" presStyleCnt="6"/>
      <dgm:spPr/>
    </dgm:pt>
    <dgm:pt modelId="{0D06E83E-7931-4AE1-AE37-85AE35917C16}" type="pres">
      <dgm:prSet presAssocID="{FB82BE0D-0BB0-4284-895D-27D526C81761}" presName="topConnNode2" presStyleLbl="node2" presStyleIdx="0" presStyleCnt="0"/>
      <dgm:spPr/>
      <dgm:t>
        <a:bodyPr/>
        <a:lstStyle/>
        <a:p>
          <a:endParaRPr lang="ru-RU"/>
        </a:p>
      </dgm:t>
    </dgm:pt>
    <dgm:pt modelId="{7BA4DE72-2A50-4802-9F7D-F06879C9CD20}" type="pres">
      <dgm:prSet presAssocID="{FB82BE0D-0BB0-4284-895D-27D526C81761}" presName="hierChild4" presStyleCnt="0"/>
      <dgm:spPr/>
    </dgm:pt>
    <dgm:pt modelId="{F77FF5DC-DAC1-4D6B-AAA5-A149508A7619}" type="pres">
      <dgm:prSet presAssocID="{FB82BE0D-0BB0-4284-895D-27D526C81761}" presName="hierChild5" presStyleCnt="0"/>
      <dgm:spPr/>
    </dgm:pt>
    <dgm:pt modelId="{44D5E849-DB9F-492D-83EB-71792840BA41}" type="pres">
      <dgm:prSet presAssocID="{BA84AB9E-C4A0-47A0-BCAD-7E2254DED6D9}" presName="Name28" presStyleLbl="parChTrans1D2" presStyleIdx="1" presStyleCnt="2"/>
      <dgm:spPr/>
      <dgm:t>
        <a:bodyPr/>
        <a:lstStyle/>
        <a:p>
          <a:endParaRPr lang="ru-RU"/>
        </a:p>
      </dgm:t>
    </dgm:pt>
    <dgm:pt modelId="{D97B236B-646D-49A6-A397-219FC2F732B9}" type="pres">
      <dgm:prSet presAssocID="{5C50BA01-85E3-4458-8FB7-82121006AF14}" presName="hierRoot2" presStyleCnt="0">
        <dgm:presLayoutVars>
          <dgm:hierBranch val="init"/>
        </dgm:presLayoutVars>
      </dgm:prSet>
      <dgm:spPr/>
    </dgm:pt>
    <dgm:pt modelId="{9C099010-FBC7-4E1D-9C4E-78BB72B50986}" type="pres">
      <dgm:prSet presAssocID="{5C50BA01-85E3-4458-8FB7-82121006AF14}" presName="rootComposite2" presStyleCnt="0"/>
      <dgm:spPr/>
    </dgm:pt>
    <dgm:pt modelId="{BA48967B-94CB-4A31-9631-CD1F7F0E187E}" type="pres">
      <dgm:prSet presAssocID="{5C50BA01-85E3-4458-8FB7-82121006AF14}" presName="rootText2" presStyleLbl="alignAcc1" presStyleIdx="0" presStyleCnt="0" custScaleY="845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47A6F8-90F7-4EA5-9D71-AB5DE9456269}" type="pres">
      <dgm:prSet presAssocID="{5C50BA01-85E3-4458-8FB7-82121006AF14}" presName="topArc2" presStyleLbl="parChTrans1D1" presStyleIdx="4" presStyleCnt="6"/>
      <dgm:spPr/>
    </dgm:pt>
    <dgm:pt modelId="{2BD5DE24-5007-4482-8B3E-7C81A42C7FBD}" type="pres">
      <dgm:prSet presAssocID="{5C50BA01-85E3-4458-8FB7-82121006AF14}" presName="bottomArc2" presStyleLbl="parChTrans1D1" presStyleIdx="5" presStyleCnt="6"/>
      <dgm:spPr/>
    </dgm:pt>
    <dgm:pt modelId="{EE321425-2C66-48EC-BBB9-9E068740AC46}" type="pres">
      <dgm:prSet presAssocID="{5C50BA01-85E3-4458-8FB7-82121006AF14}" presName="topConnNode2" presStyleLbl="node2" presStyleIdx="0" presStyleCnt="0"/>
      <dgm:spPr/>
      <dgm:t>
        <a:bodyPr/>
        <a:lstStyle/>
        <a:p>
          <a:endParaRPr lang="ru-RU"/>
        </a:p>
      </dgm:t>
    </dgm:pt>
    <dgm:pt modelId="{B0E7A5BD-5FFE-454E-A925-4090EF90FB73}" type="pres">
      <dgm:prSet presAssocID="{5C50BA01-85E3-4458-8FB7-82121006AF14}" presName="hierChild4" presStyleCnt="0"/>
      <dgm:spPr/>
    </dgm:pt>
    <dgm:pt modelId="{D2DE260D-A64B-44BA-8848-1AAA53869970}" type="pres">
      <dgm:prSet presAssocID="{5C50BA01-85E3-4458-8FB7-82121006AF14}" presName="hierChild5" presStyleCnt="0"/>
      <dgm:spPr/>
    </dgm:pt>
    <dgm:pt modelId="{05C61539-0735-4CF4-9502-A51247E950B6}" type="pres">
      <dgm:prSet presAssocID="{13E9EF18-3C47-4124-8A06-9A3756A24A7E}" presName="hierChild3" presStyleCnt="0"/>
      <dgm:spPr/>
    </dgm:pt>
  </dgm:ptLst>
  <dgm:cxnLst>
    <dgm:cxn modelId="{9B246FA1-CC22-4382-9F82-4C13960D68E2}" srcId="{81164E13-FB48-47E0-9345-8EFDE73148CB}" destId="{13E9EF18-3C47-4124-8A06-9A3756A24A7E}" srcOrd="0" destOrd="0" parTransId="{B87FB467-EF13-44EC-8C77-7B00AAA1CC64}" sibTransId="{D001D3A3-5421-4782-9EC0-75C04C2953BD}"/>
    <dgm:cxn modelId="{74CDC9D9-9E80-4635-8A61-63C27E794274}" type="presOf" srcId="{FB82BE0D-0BB0-4284-895D-27D526C81761}" destId="{7499B678-8723-43C2-8046-2534DE63ADEC}" srcOrd="0" destOrd="0" presId="urn:microsoft.com/office/officeart/2008/layout/HalfCircleOrganizationChart"/>
    <dgm:cxn modelId="{556CFD4B-881E-4481-A6BA-CF1DE1447141}" type="presOf" srcId="{FB82BE0D-0BB0-4284-895D-27D526C81761}" destId="{0D06E83E-7931-4AE1-AE37-85AE35917C16}" srcOrd="1" destOrd="0" presId="urn:microsoft.com/office/officeart/2008/layout/HalfCircleOrganizationChart"/>
    <dgm:cxn modelId="{AAFC5795-FAB0-4190-8292-4DC6A034523C}" type="presOf" srcId="{5C50BA01-85E3-4458-8FB7-82121006AF14}" destId="{BA48967B-94CB-4A31-9631-CD1F7F0E187E}" srcOrd="0" destOrd="0" presId="urn:microsoft.com/office/officeart/2008/layout/HalfCircleOrganizationChart"/>
    <dgm:cxn modelId="{0BDDFFCB-718A-40D9-85EF-83FC977CFA92}" type="presOf" srcId="{20383DD4-A822-4ABF-831C-1C84D0AA0159}" destId="{7B7BD8E1-2DFF-4C75-AC4A-94272835EAEE}" srcOrd="0" destOrd="0" presId="urn:microsoft.com/office/officeart/2008/layout/HalfCircleOrganizationChart"/>
    <dgm:cxn modelId="{96F3F663-82BA-41B8-8399-7E85975F714E}" type="presOf" srcId="{13E9EF18-3C47-4124-8A06-9A3756A24A7E}" destId="{2DD0EDF6-33DC-4C29-9941-FEE19A23775A}" srcOrd="0" destOrd="0" presId="urn:microsoft.com/office/officeart/2008/layout/HalfCircleOrganizationChart"/>
    <dgm:cxn modelId="{1098B377-5C22-44D5-A640-B1268959FA96}" type="presOf" srcId="{BA84AB9E-C4A0-47A0-BCAD-7E2254DED6D9}" destId="{44D5E849-DB9F-492D-83EB-71792840BA41}" srcOrd="0" destOrd="0" presId="urn:microsoft.com/office/officeart/2008/layout/HalfCircleOrganizationChart"/>
    <dgm:cxn modelId="{F07DEC46-9A62-4EAE-B4B4-658416CC763D}" type="presOf" srcId="{5C50BA01-85E3-4458-8FB7-82121006AF14}" destId="{EE321425-2C66-48EC-BBB9-9E068740AC46}" srcOrd="1" destOrd="0" presId="urn:microsoft.com/office/officeart/2008/layout/HalfCircleOrganizationChart"/>
    <dgm:cxn modelId="{D70B5112-0F8F-4CE8-AF7E-113A49EB4740}" srcId="{13E9EF18-3C47-4124-8A06-9A3756A24A7E}" destId="{5C50BA01-85E3-4458-8FB7-82121006AF14}" srcOrd="1" destOrd="0" parTransId="{BA84AB9E-C4A0-47A0-BCAD-7E2254DED6D9}" sibTransId="{BB470A3B-73F4-466F-B436-407335D962F0}"/>
    <dgm:cxn modelId="{F5EF5C65-9648-4EF8-9B6B-40E243F27FA2}" type="presOf" srcId="{81164E13-FB48-47E0-9345-8EFDE73148CB}" destId="{342A89C4-07A2-40FC-A4B0-98AC46666909}" srcOrd="0" destOrd="0" presId="urn:microsoft.com/office/officeart/2008/layout/HalfCircleOrganizationChart"/>
    <dgm:cxn modelId="{F3D08C62-64DB-4BFA-8BEC-361841776192}" srcId="{13E9EF18-3C47-4124-8A06-9A3756A24A7E}" destId="{FB82BE0D-0BB0-4284-895D-27D526C81761}" srcOrd="0" destOrd="0" parTransId="{20383DD4-A822-4ABF-831C-1C84D0AA0159}" sibTransId="{A126912C-8EFA-438E-9BC7-452ED80FB221}"/>
    <dgm:cxn modelId="{67BA131F-DFBA-4A35-A489-C98CC710B42B}" type="presOf" srcId="{13E9EF18-3C47-4124-8A06-9A3756A24A7E}" destId="{809DCEE2-D50D-4BBA-BFF8-61018F21A2B4}" srcOrd="1" destOrd="0" presId="urn:microsoft.com/office/officeart/2008/layout/HalfCircleOrganizationChart"/>
    <dgm:cxn modelId="{052B8F31-F346-49B9-ACD9-4E0878DE587B}" type="presParOf" srcId="{342A89C4-07A2-40FC-A4B0-98AC46666909}" destId="{E95D8EBA-B124-4761-976C-5C42DEA4A073}" srcOrd="0" destOrd="0" presId="urn:microsoft.com/office/officeart/2008/layout/HalfCircleOrganizationChart"/>
    <dgm:cxn modelId="{146D0745-95F4-4164-85DF-574AE8ED3C0B}" type="presParOf" srcId="{E95D8EBA-B124-4761-976C-5C42DEA4A073}" destId="{15273380-668C-4E05-A849-08283AD64B8E}" srcOrd="0" destOrd="0" presId="urn:microsoft.com/office/officeart/2008/layout/HalfCircleOrganizationChart"/>
    <dgm:cxn modelId="{83240624-EB94-4008-AA86-AB49083891A8}" type="presParOf" srcId="{15273380-668C-4E05-A849-08283AD64B8E}" destId="{2DD0EDF6-33DC-4C29-9941-FEE19A23775A}" srcOrd="0" destOrd="0" presId="urn:microsoft.com/office/officeart/2008/layout/HalfCircleOrganizationChart"/>
    <dgm:cxn modelId="{870E96DE-0556-41C4-B53A-3448F4AA8AFC}" type="presParOf" srcId="{15273380-668C-4E05-A849-08283AD64B8E}" destId="{6C27D7E5-12E1-4576-9D9C-8346152E19EC}" srcOrd="1" destOrd="0" presId="urn:microsoft.com/office/officeart/2008/layout/HalfCircleOrganizationChart"/>
    <dgm:cxn modelId="{7FFE3C1D-B5C8-4928-BC02-5AF5A8647F7E}" type="presParOf" srcId="{15273380-668C-4E05-A849-08283AD64B8E}" destId="{5D900543-8E7D-4E84-9291-052585BD38D4}" srcOrd="2" destOrd="0" presId="urn:microsoft.com/office/officeart/2008/layout/HalfCircleOrganizationChart"/>
    <dgm:cxn modelId="{B8AC39D4-22F3-4A6A-9F80-536255425539}" type="presParOf" srcId="{15273380-668C-4E05-A849-08283AD64B8E}" destId="{809DCEE2-D50D-4BBA-BFF8-61018F21A2B4}" srcOrd="3" destOrd="0" presId="urn:microsoft.com/office/officeart/2008/layout/HalfCircleOrganizationChart"/>
    <dgm:cxn modelId="{410088B1-E198-415C-A702-4087F2D9D353}" type="presParOf" srcId="{E95D8EBA-B124-4761-976C-5C42DEA4A073}" destId="{AE52F750-269A-4745-A253-BFC2A37D16E6}" srcOrd="1" destOrd="0" presId="urn:microsoft.com/office/officeart/2008/layout/HalfCircleOrganizationChart"/>
    <dgm:cxn modelId="{20A561B1-93C1-4DF8-AC22-8FA52E5A8085}" type="presParOf" srcId="{AE52F750-269A-4745-A253-BFC2A37D16E6}" destId="{7B7BD8E1-2DFF-4C75-AC4A-94272835EAEE}" srcOrd="0" destOrd="0" presId="urn:microsoft.com/office/officeart/2008/layout/HalfCircleOrganizationChart"/>
    <dgm:cxn modelId="{E586BC96-BD16-4797-A661-64D031F3BDCB}" type="presParOf" srcId="{AE52F750-269A-4745-A253-BFC2A37D16E6}" destId="{6B10BC73-8B24-421C-A91F-331C63E7332D}" srcOrd="1" destOrd="0" presId="urn:microsoft.com/office/officeart/2008/layout/HalfCircleOrganizationChart"/>
    <dgm:cxn modelId="{516AE2DB-61E4-4844-95B4-DC679BB3B67C}" type="presParOf" srcId="{6B10BC73-8B24-421C-A91F-331C63E7332D}" destId="{386CE884-198F-4E2E-912A-9FF00D8BD5FF}" srcOrd="0" destOrd="0" presId="urn:microsoft.com/office/officeart/2008/layout/HalfCircleOrganizationChart"/>
    <dgm:cxn modelId="{B51C96BC-8E01-40DC-9CEF-0F3752A6F996}" type="presParOf" srcId="{386CE884-198F-4E2E-912A-9FF00D8BD5FF}" destId="{7499B678-8723-43C2-8046-2534DE63ADEC}" srcOrd="0" destOrd="0" presId="urn:microsoft.com/office/officeart/2008/layout/HalfCircleOrganizationChart"/>
    <dgm:cxn modelId="{2D1EF6A7-B00C-403A-8079-DFC1A5991445}" type="presParOf" srcId="{386CE884-198F-4E2E-912A-9FF00D8BD5FF}" destId="{04DDE5F3-9317-4CE7-9A63-C46169153699}" srcOrd="1" destOrd="0" presId="urn:microsoft.com/office/officeart/2008/layout/HalfCircleOrganizationChart"/>
    <dgm:cxn modelId="{1C23FD15-4457-44A9-A3F5-04C9B7F439C7}" type="presParOf" srcId="{386CE884-198F-4E2E-912A-9FF00D8BD5FF}" destId="{95FC5D44-6A31-4388-9D3E-9B9ED43C6962}" srcOrd="2" destOrd="0" presId="urn:microsoft.com/office/officeart/2008/layout/HalfCircleOrganizationChart"/>
    <dgm:cxn modelId="{412B7297-4210-479A-AA29-3C1DA16A52AD}" type="presParOf" srcId="{386CE884-198F-4E2E-912A-9FF00D8BD5FF}" destId="{0D06E83E-7931-4AE1-AE37-85AE35917C16}" srcOrd="3" destOrd="0" presId="urn:microsoft.com/office/officeart/2008/layout/HalfCircleOrganizationChart"/>
    <dgm:cxn modelId="{AB30B639-64A6-4235-926E-AEA657F614BF}" type="presParOf" srcId="{6B10BC73-8B24-421C-A91F-331C63E7332D}" destId="{7BA4DE72-2A50-4802-9F7D-F06879C9CD20}" srcOrd="1" destOrd="0" presId="urn:microsoft.com/office/officeart/2008/layout/HalfCircleOrganizationChart"/>
    <dgm:cxn modelId="{8066938E-DEB0-4244-85EB-0811AD2B99EC}" type="presParOf" srcId="{6B10BC73-8B24-421C-A91F-331C63E7332D}" destId="{F77FF5DC-DAC1-4D6B-AAA5-A149508A7619}" srcOrd="2" destOrd="0" presId="urn:microsoft.com/office/officeart/2008/layout/HalfCircleOrganizationChart"/>
    <dgm:cxn modelId="{4C9B550C-6F7A-43A6-A0A1-0FBA55236034}" type="presParOf" srcId="{AE52F750-269A-4745-A253-BFC2A37D16E6}" destId="{44D5E849-DB9F-492D-83EB-71792840BA41}" srcOrd="2" destOrd="0" presId="urn:microsoft.com/office/officeart/2008/layout/HalfCircleOrganizationChart"/>
    <dgm:cxn modelId="{84726BA6-D62A-4CB1-813E-F8BF304DC168}" type="presParOf" srcId="{AE52F750-269A-4745-A253-BFC2A37D16E6}" destId="{D97B236B-646D-49A6-A397-219FC2F732B9}" srcOrd="3" destOrd="0" presId="urn:microsoft.com/office/officeart/2008/layout/HalfCircleOrganizationChart"/>
    <dgm:cxn modelId="{55E5F528-F74E-4044-8568-1B8C3A0B9433}" type="presParOf" srcId="{D97B236B-646D-49A6-A397-219FC2F732B9}" destId="{9C099010-FBC7-4E1D-9C4E-78BB72B50986}" srcOrd="0" destOrd="0" presId="urn:microsoft.com/office/officeart/2008/layout/HalfCircleOrganizationChart"/>
    <dgm:cxn modelId="{BC5D227B-2F5D-4B8C-9F78-1A3286988268}" type="presParOf" srcId="{9C099010-FBC7-4E1D-9C4E-78BB72B50986}" destId="{BA48967B-94CB-4A31-9631-CD1F7F0E187E}" srcOrd="0" destOrd="0" presId="urn:microsoft.com/office/officeart/2008/layout/HalfCircleOrganizationChart"/>
    <dgm:cxn modelId="{7DD91169-2555-45EA-A58D-5015781FBAFC}" type="presParOf" srcId="{9C099010-FBC7-4E1D-9C4E-78BB72B50986}" destId="{B747A6F8-90F7-4EA5-9D71-AB5DE9456269}" srcOrd="1" destOrd="0" presId="urn:microsoft.com/office/officeart/2008/layout/HalfCircleOrganizationChart"/>
    <dgm:cxn modelId="{5D471B26-E5ED-453B-BFDF-B4135819A6C6}" type="presParOf" srcId="{9C099010-FBC7-4E1D-9C4E-78BB72B50986}" destId="{2BD5DE24-5007-4482-8B3E-7C81A42C7FBD}" srcOrd="2" destOrd="0" presId="urn:microsoft.com/office/officeart/2008/layout/HalfCircleOrganizationChart"/>
    <dgm:cxn modelId="{FFFCEB81-6945-4B6E-9185-BB4C605F047F}" type="presParOf" srcId="{9C099010-FBC7-4E1D-9C4E-78BB72B50986}" destId="{EE321425-2C66-48EC-BBB9-9E068740AC46}" srcOrd="3" destOrd="0" presId="urn:microsoft.com/office/officeart/2008/layout/HalfCircleOrganizationChart"/>
    <dgm:cxn modelId="{65C00F6D-BB81-43DE-9BC3-1B7E66A965C5}" type="presParOf" srcId="{D97B236B-646D-49A6-A397-219FC2F732B9}" destId="{B0E7A5BD-5FFE-454E-A925-4090EF90FB73}" srcOrd="1" destOrd="0" presId="urn:microsoft.com/office/officeart/2008/layout/HalfCircleOrganizationChart"/>
    <dgm:cxn modelId="{DB824593-3018-4475-AA61-73959FF2EB39}" type="presParOf" srcId="{D97B236B-646D-49A6-A397-219FC2F732B9}" destId="{D2DE260D-A64B-44BA-8848-1AAA53869970}" srcOrd="2" destOrd="0" presId="urn:microsoft.com/office/officeart/2008/layout/HalfCircleOrganizationChart"/>
    <dgm:cxn modelId="{FCEAABEB-6A48-42AA-97BA-552598D33FD1}" type="presParOf" srcId="{E95D8EBA-B124-4761-976C-5C42DEA4A073}" destId="{05C61539-0735-4CF4-9502-A51247E950B6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1164E13-FB48-47E0-9345-8EFDE73148CB}" type="doc">
      <dgm:prSet loTypeId="urn:microsoft.com/office/officeart/2005/8/layout/targe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102247-603A-413D-9474-9198D5B4860E}">
      <dgm:prSet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100" b="0" i="1" kern="1200" cap="none" spc="0" baseline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  <a:ea typeface="Batang" pitchFamily="18" charset="-127"/>
              <a:cs typeface="Times New Roman" pitchFamily="18" charset="0"/>
            </a:rPr>
            <a:t>ОСНОВЫВАЮТСЯ НА ЗАВЕЩАНИИ, </a:t>
          </a:r>
        </a:p>
        <a:p>
          <a:pPr>
            <a:spcAft>
              <a:spcPts val="0"/>
            </a:spcAft>
          </a:pPr>
          <a:r>
            <a:rPr lang="ru-RU" sz="2100" b="0" i="1" kern="1200" cap="none" spc="0" baseline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  <a:ea typeface="Batang" pitchFamily="18" charset="-127"/>
              <a:cs typeface="Times New Roman" pitchFamily="18" charset="0"/>
            </a:rPr>
            <a:t>КОТОРЫМ ОН НАЗНАЧЕН ИСПОЛНИТЕЛЕМ</a:t>
          </a:r>
        </a:p>
      </dgm:t>
    </dgm:pt>
    <dgm:pt modelId="{B83BB186-A310-4E7C-99CD-2E75E3413AF0}" type="parTrans" cxnId="{AD14B31E-031D-4C19-B9FB-2181D29EF545}">
      <dgm:prSet/>
      <dgm:spPr/>
      <dgm:t>
        <a:bodyPr/>
        <a:lstStyle/>
        <a:p>
          <a:endParaRPr lang="ru-RU"/>
        </a:p>
      </dgm:t>
    </dgm:pt>
    <dgm:pt modelId="{28D901CB-29F5-4A11-A30A-7A4A48028139}" type="sibTrans" cxnId="{AD14B31E-031D-4C19-B9FB-2181D29EF545}">
      <dgm:prSet/>
      <dgm:spPr/>
      <dgm:t>
        <a:bodyPr/>
        <a:lstStyle/>
        <a:p>
          <a:endParaRPr lang="ru-RU"/>
        </a:p>
      </dgm:t>
    </dgm:pt>
    <dgm:pt modelId="{0FB19169-B591-40CF-BE1E-9616541C55EC}">
      <dgm:prSet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000" b="0" i="1" kern="1200" cap="none" spc="0" baseline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  <a:ea typeface="Batang" pitchFamily="18" charset="-127"/>
              <a:cs typeface="Times New Roman" pitchFamily="18" charset="0"/>
            </a:rPr>
            <a:t>УДОСТОВЕРЯЮТСЯ СВИДЕТЕЛЬСТВОМ, </a:t>
          </a:r>
        </a:p>
        <a:p>
          <a:pPr>
            <a:spcAft>
              <a:spcPts val="0"/>
            </a:spcAft>
          </a:pPr>
          <a:r>
            <a:rPr lang="ru-RU" sz="2000" b="0" i="1" kern="1200" cap="none" spc="0" baseline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  <a:ea typeface="Batang" pitchFamily="18" charset="-127"/>
              <a:cs typeface="Times New Roman" pitchFamily="18" charset="0"/>
            </a:rPr>
            <a:t>ВЫДАВАЕМЫМ НОТАРИУСОМ  (ФОРМА №71, </a:t>
          </a:r>
        </a:p>
        <a:p>
          <a:pPr>
            <a:spcAft>
              <a:spcPts val="0"/>
            </a:spcAft>
          </a:pPr>
          <a:r>
            <a:rPr lang="ru-RU" sz="2000" b="0" i="1" kern="1200" cap="none" spc="0" baseline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  <a:ea typeface="Batang" pitchFamily="18" charset="-127"/>
              <a:cs typeface="Times New Roman" pitchFamily="18" charset="0"/>
            </a:rPr>
            <a:t>УТВ. ПРИКАЗОМ МИНЮСТА РОССИИ </a:t>
          </a:r>
          <a:r>
            <a:rPr lang="ru-RU" sz="1400" b="0" i="1" kern="1200" cap="none" spc="0" baseline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  <a:ea typeface="Batang" pitchFamily="18" charset="-127"/>
              <a:cs typeface="Times New Roman" pitchFamily="18" charset="0"/>
            </a:rPr>
            <a:t>ОТ</a:t>
          </a:r>
          <a:r>
            <a:rPr lang="ru-RU" sz="2000" b="0" i="1" kern="1200" cap="none" spc="0" baseline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  <a:ea typeface="Batang" pitchFamily="18" charset="-127"/>
              <a:cs typeface="Times New Roman" pitchFamily="18" charset="0"/>
            </a:rPr>
            <a:t> 10.04.2002 №99)</a:t>
          </a:r>
        </a:p>
      </dgm:t>
    </dgm:pt>
    <dgm:pt modelId="{41D47357-AF7F-44D5-9E11-69A69B24F518}" type="parTrans" cxnId="{FB73E37D-CB93-467E-B243-1B4DD1BEF2EB}">
      <dgm:prSet/>
      <dgm:spPr/>
      <dgm:t>
        <a:bodyPr/>
        <a:lstStyle/>
        <a:p>
          <a:endParaRPr lang="ru-RU"/>
        </a:p>
      </dgm:t>
    </dgm:pt>
    <dgm:pt modelId="{7BA9454A-314C-488F-AD34-E8AACE002F4E}" type="sibTrans" cxnId="{FB73E37D-CB93-467E-B243-1B4DD1BEF2EB}">
      <dgm:prSet/>
      <dgm:spPr/>
      <dgm:t>
        <a:bodyPr/>
        <a:lstStyle/>
        <a:p>
          <a:endParaRPr lang="ru-RU"/>
        </a:p>
      </dgm:t>
    </dgm:pt>
    <dgm:pt modelId="{C9968D16-0C6B-4653-B345-806BFAE32C1E}" type="pres">
      <dgm:prSet presAssocID="{81164E13-FB48-47E0-9345-8EFDE73148C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6DBCD9-31C7-4447-9468-696CED65C417}" type="pres">
      <dgm:prSet presAssocID="{5C102247-603A-413D-9474-9198D5B4860E}" presName="circle1" presStyleLbl="node1" presStyleIdx="0" presStyleCnt="2"/>
      <dgm:spPr/>
      <dgm:t>
        <a:bodyPr/>
        <a:lstStyle/>
        <a:p>
          <a:endParaRPr lang="ru-RU"/>
        </a:p>
      </dgm:t>
    </dgm:pt>
    <dgm:pt modelId="{78D24E0B-372B-4BF5-BC4A-E7673CB831D4}" type="pres">
      <dgm:prSet presAssocID="{5C102247-603A-413D-9474-9198D5B4860E}" presName="space" presStyleCnt="0"/>
      <dgm:spPr/>
      <dgm:t>
        <a:bodyPr/>
        <a:lstStyle/>
        <a:p>
          <a:endParaRPr lang="ru-RU"/>
        </a:p>
      </dgm:t>
    </dgm:pt>
    <dgm:pt modelId="{50CCF549-FB53-4B38-8852-20B0DE6C1F27}" type="pres">
      <dgm:prSet presAssocID="{5C102247-603A-413D-9474-9198D5B4860E}" presName="rect1" presStyleLbl="alignAcc1" presStyleIdx="0" presStyleCnt="2" custLinFactNeighborX="503"/>
      <dgm:spPr/>
      <dgm:t>
        <a:bodyPr/>
        <a:lstStyle/>
        <a:p>
          <a:endParaRPr lang="ru-RU"/>
        </a:p>
      </dgm:t>
    </dgm:pt>
    <dgm:pt modelId="{44A97C5C-E8FC-4936-895E-5D86FB10E930}" type="pres">
      <dgm:prSet presAssocID="{0FB19169-B591-40CF-BE1E-9616541C55EC}" presName="vertSpace2" presStyleLbl="node1" presStyleIdx="0" presStyleCnt="2"/>
      <dgm:spPr/>
      <dgm:t>
        <a:bodyPr/>
        <a:lstStyle/>
        <a:p>
          <a:endParaRPr lang="ru-RU"/>
        </a:p>
      </dgm:t>
    </dgm:pt>
    <dgm:pt modelId="{0FD216E0-CAF4-4FCB-93FE-BEF119CF16CE}" type="pres">
      <dgm:prSet presAssocID="{0FB19169-B591-40CF-BE1E-9616541C55EC}" presName="circle2" presStyleLbl="node1" presStyleIdx="1" presStyleCnt="2"/>
      <dgm:spPr/>
      <dgm:t>
        <a:bodyPr/>
        <a:lstStyle/>
        <a:p>
          <a:endParaRPr lang="ru-RU"/>
        </a:p>
      </dgm:t>
    </dgm:pt>
    <dgm:pt modelId="{06C1AA67-2BB8-4971-A743-B11C02A5A5FA}" type="pres">
      <dgm:prSet presAssocID="{0FB19169-B591-40CF-BE1E-9616541C55EC}" presName="rect2" presStyleLbl="alignAcc1" presStyleIdx="1" presStyleCnt="2" custLinFactNeighborX="0" custLinFactNeighborY="7711"/>
      <dgm:spPr/>
      <dgm:t>
        <a:bodyPr/>
        <a:lstStyle/>
        <a:p>
          <a:endParaRPr lang="ru-RU"/>
        </a:p>
      </dgm:t>
    </dgm:pt>
    <dgm:pt modelId="{8DF95EBB-92BF-43C5-A976-23040C5F40A5}" type="pres">
      <dgm:prSet presAssocID="{5C102247-603A-413D-9474-9198D5B4860E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B2950-4451-404C-B566-9D2DE7ECD3BA}" type="pres">
      <dgm:prSet presAssocID="{0FB19169-B591-40CF-BE1E-9616541C55EC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5071BD-B575-4911-A735-CFB854C7BD73}" type="presOf" srcId="{5C102247-603A-413D-9474-9198D5B4860E}" destId="{50CCF549-FB53-4B38-8852-20B0DE6C1F27}" srcOrd="0" destOrd="0" presId="urn:microsoft.com/office/officeart/2005/8/layout/target3"/>
    <dgm:cxn modelId="{4C39B868-0661-4C40-B454-03EC8F132504}" type="presOf" srcId="{0FB19169-B591-40CF-BE1E-9616541C55EC}" destId="{06C1AA67-2BB8-4971-A743-B11C02A5A5FA}" srcOrd="0" destOrd="0" presId="urn:microsoft.com/office/officeart/2005/8/layout/target3"/>
    <dgm:cxn modelId="{FB73E37D-CB93-467E-B243-1B4DD1BEF2EB}" srcId="{81164E13-FB48-47E0-9345-8EFDE73148CB}" destId="{0FB19169-B591-40CF-BE1E-9616541C55EC}" srcOrd="1" destOrd="0" parTransId="{41D47357-AF7F-44D5-9E11-69A69B24F518}" sibTransId="{7BA9454A-314C-488F-AD34-E8AACE002F4E}"/>
    <dgm:cxn modelId="{813B3D62-2D4C-456C-BC32-E9F639296751}" type="presOf" srcId="{5C102247-603A-413D-9474-9198D5B4860E}" destId="{8DF95EBB-92BF-43C5-A976-23040C5F40A5}" srcOrd="1" destOrd="0" presId="urn:microsoft.com/office/officeart/2005/8/layout/target3"/>
    <dgm:cxn modelId="{EB0B1411-8615-4CA6-AC47-C13155338079}" type="presOf" srcId="{81164E13-FB48-47E0-9345-8EFDE73148CB}" destId="{C9968D16-0C6B-4653-B345-806BFAE32C1E}" srcOrd="0" destOrd="0" presId="urn:microsoft.com/office/officeart/2005/8/layout/target3"/>
    <dgm:cxn modelId="{AD14B31E-031D-4C19-B9FB-2181D29EF545}" srcId="{81164E13-FB48-47E0-9345-8EFDE73148CB}" destId="{5C102247-603A-413D-9474-9198D5B4860E}" srcOrd="0" destOrd="0" parTransId="{B83BB186-A310-4E7C-99CD-2E75E3413AF0}" sibTransId="{28D901CB-29F5-4A11-A30A-7A4A48028139}"/>
    <dgm:cxn modelId="{DC8385E8-3D76-4313-B03D-2A9C9B101881}" type="presOf" srcId="{0FB19169-B591-40CF-BE1E-9616541C55EC}" destId="{351B2950-4451-404C-B566-9D2DE7ECD3BA}" srcOrd="1" destOrd="0" presId="urn:microsoft.com/office/officeart/2005/8/layout/target3"/>
    <dgm:cxn modelId="{3F7ABF6A-28AB-4906-89E1-5F6D68346C55}" type="presParOf" srcId="{C9968D16-0C6B-4653-B345-806BFAE32C1E}" destId="{D56DBCD9-31C7-4447-9468-696CED65C417}" srcOrd="0" destOrd="0" presId="urn:microsoft.com/office/officeart/2005/8/layout/target3"/>
    <dgm:cxn modelId="{E3B96489-AF63-4AA6-9D65-EA3AFB85806C}" type="presParOf" srcId="{C9968D16-0C6B-4653-B345-806BFAE32C1E}" destId="{78D24E0B-372B-4BF5-BC4A-E7673CB831D4}" srcOrd="1" destOrd="0" presId="urn:microsoft.com/office/officeart/2005/8/layout/target3"/>
    <dgm:cxn modelId="{DA32D017-D420-46F4-9190-3C2FB05CF841}" type="presParOf" srcId="{C9968D16-0C6B-4653-B345-806BFAE32C1E}" destId="{50CCF549-FB53-4B38-8852-20B0DE6C1F27}" srcOrd="2" destOrd="0" presId="urn:microsoft.com/office/officeart/2005/8/layout/target3"/>
    <dgm:cxn modelId="{48051388-E551-4600-AF51-A4435796870F}" type="presParOf" srcId="{C9968D16-0C6B-4653-B345-806BFAE32C1E}" destId="{44A97C5C-E8FC-4936-895E-5D86FB10E930}" srcOrd="3" destOrd="0" presId="urn:microsoft.com/office/officeart/2005/8/layout/target3"/>
    <dgm:cxn modelId="{F4E8A80E-ACAB-48F8-948E-6955D6BDC55C}" type="presParOf" srcId="{C9968D16-0C6B-4653-B345-806BFAE32C1E}" destId="{0FD216E0-CAF4-4FCB-93FE-BEF119CF16CE}" srcOrd="4" destOrd="0" presId="urn:microsoft.com/office/officeart/2005/8/layout/target3"/>
    <dgm:cxn modelId="{359798E4-3C21-4AC6-8C5E-E9242B2CF2E4}" type="presParOf" srcId="{C9968D16-0C6B-4653-B345-806BFAE32C1E}" destId="{06C1AA67-2BB8-4971-A743-B11C02A5A5FA}" srcOrd="5" destOrd="0" presId="urn:microsoft.com/office/officeart/2005/8/layout/target3"/>
    <dgm:cxn modelId="{AC1FB3A5-7E82-40AE-94FB-FBDBEAE352AF}" type="presParOf" srcId="{C9968D16-0C6B-4653-B345-806BFAE32C1E}" destId="{8DF95EBB-92BF-43C5-A976-23040C5F40A5}" srcOrd="6" destOrd="0" presId="urn:microsoft.com/office/officeart/2005/8/layout/target3"/>
    <dgm:cxn modelId="{C63E5F5B-023A-43F1-B7A9-47E0C28F0DB9}" type="presParOf" srcId="{C9968D16-0C6B-4653-B345-806BFAE32C1E}" destId="{351B2950-4451-404C-B566-9D2DE7ECD3BA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1164E13-FB48-47E0-9345-8EFDE73148CB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F5D92F-D0D9-46BF-8C82-6806C4419F38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ru-RU" sz="1200" b="1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принятие самостоятельно или через нотариуса мер по охране наследства и управлению им в интересах наследников</a:t>
          </a:r>
        </a:p>
      </dgm:t>
    </dgm:pt>
    <dgm:pt modelId="{69A1AD9A-091D-41D4-9A2D-EBEE0C1C8ABD}" type="parTrans" cxnId="{E9EBA79F-7DF4-46AD-9895-6DA8E087C2FD}">
      <dgm:prSet/>
      <dgm:spPr/>
      <dgm:t>
        <a:bodyPr/>
        <a:lstStyle/>
        <a:p>
          <a:endParaRPr lang="ru-RU"/>
        </a:p>
      </dgm:t>
    </dgm:pt>
    <dgm:pt modelId="{EB9CE505-1C1F-49BB-BC98-B2E4B4019414}" type="sibTrans" cxnId="{E9EBA79F-7DF4-46AD-9895-6DA8E087C2FD}">
      <dgm:prSet/>
      <dgm:spPr/>
      <dgm:t>
        <a:bodyPr/>
        <a:lstStyle/>
        <a:p>
          <a:endParaRPr lang="ru-RU"/>
        </a:p>
      </dgm:t>
    </dgm:pt>
    <dgm:pt modelId="{AEA3558B-5C72-48FB-A6B0-67B77126ED78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ru-RU" sz="1200" b="1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получение причитающихся наследодателю денежных средств и иного имущества для передачи их  наследникам, если это имущество не подлежит передаче другим лицам </a:t>
          </a:r>
        </a:p>
      </dgm:t>
    </dgm:pt>
    <dgm:pt modelId="{935B3338-A823-4238-B530-7CA870EA7412}" type="parTrans" cxnId="{3D4989B7-12F8-432C-ACE4-A21FD7F5EDD8}">
      <dgm:prSet/>
      <dgm:spPr/>
      <dgm:t>
        <a:bodyPr/>
        <a:lstStyle/>
        <a:p>
          <a:endParaRPr lang="ru-RU"/>
        </a:p>
      </dgm:t>
    </dgm:pt>
    <dgm:pt modelId="{4A73ED4A-E313-4FE9-8EEC-E100B68850FA}" type="sibTrans" cxnId="{3D4989B7-12F8-432C-ACE4-A21FD7F5EDD8}">
      <dgm:prSet/>
      <dgm:spPr/>
      <dgm:t>
        <a:bodyPr/>
        <a:lstStyle/>
        <a:p>
          <a:endParaRPr lang="ru-RU"/>
        </a:p>
      </dgm:t>
    </dgm:pt>
    <dgm:pt modelId="{C5B656D9-421C-42AD-9DDE-75E0860EF57C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ru-RU" sz="1200" b="1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исполнение   завещательного возложения либо требование от наследников исполнения завещательного отказа или завещательного возложения</a:t>
          </a:r>
        </a:p>
      </dgm:t>
    </dgm:pt>
    <dgm:pt modelId="{1D4F20EA-D2AD-41FF-9BBC-BDA01E0766E2}" type="parTrans" cxnId="{8F2DCAC2-1478-4A2C-B32F-A70A2A146671}">
      <dgm:prSet/>
      <dgm:spPr/>
      <dgm:t>
        <a:bodyPr/>
        <a:lstStyle/>
        <a:p>
          <a:endParaRPr lang="ru-RU"/>
        </a:p>
      </dgm:t>
    </dgm:pt>
    <dgm:pt modelId="{95E17CA5-7AA6-4CD2-B028-C07736DB6A9E}" type="sibTrans" cxnId="{8F2DCAC2-1478-4A2C-B32F-A70A2A146671}">
      <dgm:prSet/>
      <dgm:spPr/>
      <dgm:t>
        <a:bodyPr/>
        <a:lstStyle/>
        <a:p>
          <a:endParaRPr lang="ru-RU"/>
        </a:p>
      </dgm:t>
    </dgm:pt>
    <dgm:pt modelId="{389B7C67-C20E-4B26-B5DC-B85BE8B9F3F4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ru-RU" sz="1200" b="1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обеспечение перехода к наследникам причитающегося им наследственного имущества в соответствии с выраженной в завещании волей наследодателя и законом</a:t>
          </a:r>
        </a:p>
      </dgm:t>
    </dgm:pt>
    <dgm:pt modelId="{98D20ABB-178C-43E6-903B-25C5FAAA59B2}" type="parTrans" cxnId="{B43210D9-A018-4274-A9F7-672AC51B064A}">
      <dgm:prSet/>
      <dgm:spPr/>
      <dgm:t>
        <a:bodyPr/>
        <a:lstStyle/>
        <a:p>
          <a:endParaRPr lang="ru-RU"/>
        </a:p>
      </dgm:t>
    </dgm:pt>
    <dgm:pt modelId="{553F0BDF-A9A3-43B2-841F-F4C77A74557B}" type="sibTrans" cxnId="{B43210D9-A018-4274-A9F7-672AC51B064A}">
      <dgm:prSet/>
      <dgm:spPr/>
      <dgm:t>
        <a:bodyPr/>
        <a:lstStyle/>
        <a:p>
          <a:endParaRPr lang="ru-RU"/>
        </a:p>
      </dgm:t>
    </dgm:pt>
    <dgm:pt modelId="{AD708405-1A95-40D6-A5C2-B7E9A4CD1EC7}">
      <dgm:prSet custT="1"/>
      <dgm:spPr/>
      <dgm:t>
        <a:bodyPr/>
        <a:lstStyle/>
        <a:p>
          <a:r>
            <a:rPr lang="ru-RU" sz="1500" b="1" i="0" spc="13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ПРИНЯТИЕ МЕР, НЕОБХОДИМЫХ ДЛЯ ИСПОЛНЕНИЯ ЗАВЕЩАНИЯ</a:t>
          </a:r>
        </a:p>
      </dgm:t>
    </dgm:pt>
    <dgm:pt modelId="{FFB0C99B-E0B6-4C04-BC94-5CC71925222A}" type="parTrans" cxnId="{B6E312F7-1A5A-432A-A369-FEBBDC00DF22}">
      <dgm:prSet/>
      <dgm:spPr/>
      <dgm:t>
        <a:bodyPr/>
        <a:lstStyle/>
        <a:p>
          <a:endParaRPr lang="ru-RU"/>
        </a:p>
      </dgm:t>
    </dgm:pt>
    <dgm:pt modelId="{07BA1FB2-6BA9-44AB-8EA7-990C84F7F828}" type="sibTrans" cxnId="{B6E312F7-1A5A-432A-A369-FEBBDC00DF22}">
      <dgm:prSet/>
      <dgm:spPr/>
      <dgm:t>
        <a:bodyPr/>
        <a:lstStyle/>
        <a:p>
          <a:endParaRPr lang="ru-RU"/>
        </a:p>
      </dgm:t>
    </dgm:pt>
    <dgm:pt modelId="{B49A11EC-EAE2-4199-880B-7C35004435A1}">
      <dgm:prSet custT="1"/>
      <dgm:spPr/>
      <dgm:t>
        <a:bodyPr/>
        <a:lstStyle/>
        <a:p>
          <a:pPr algn="just">
            <a:lnSpc>
              <a:spcPct val="70000"/>
            </a:lnSpc>
          </a:pPr>
          <a:r>
            <a:rPr lang="ru-RU" sz="1400" b="1" i="0" spc="13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ВЕДЕНИЕ  ОТ СВОЕГО ИМЕНИ ДЕЛ, СВЯЗАННЫХ С ИСПОЛНЕНИЕМ ЗАВЕЩАНИЯ, В ТОМ ЧИСЛЕ В СУДЕ, ДРУГИХ ГОСУДАРСТВЕННЫХ ОРГАНАХ И ГОСУДАРСТВЕННЫХ УЧРЕЖДЕНИЯХ</a:t>
          </a:r>
        </a:p>
      </dgm:t>
    </dgm:pt>
    <dgm:pt modelId="{A8B26DA4-AC90-4D49-B73E-F0FB3570EFA0}" type="parTrans" cxnId="{A624356B-593A-4868-A4AF-96C006299178}">
      <dgm:prSet/>
      <dgm:spPr/>
      <dgm:t>
        <a:bodyPr/>
        <a:lstStyle/>
        <a:p>
          <a:endParaRPr lang="ru-RU"/>
        </a:p>
      </dgm:t>
    </dgm:pt>
    <dgm:pt modelId="{0E7C2A12-9073-49C7-8F70-ECA752EADFEC}" type="sibTrans" cxnId="{A624356B-593A-4868-A4AF-96C006299178}">
      <dgm:prSet/>
      <dgm:spPr/>
      <dgm:t>
        <a:bodyPr/>
        <a:lstStyle/>
        <a:p>
          <a:endParaRPr lang="ru-RU"/>
        </a:p>
      </dgm:t>
    </dgm:pt>
    <dgm:pt modelId="{F4F318F8-6ABF-459D-9DB5-BE696A1DBCF4}" type="pres">
      <dgm:prSet presAssocID="{81164E13-FB48-47E0-9345-8EFDE73148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7C6F60-1183-4362-AF3E-14F55DEBBE1B}" type="pres">
      <dgm:prSet presAssocID="{AD708405-1A95-40D6-A5C2-B7E9A4CD1EC7}" presName="parentText" presStyleLbl="node1" presStyleIdx="0" presStyleCnt="2" custScaleY="487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C644C-FA97-4DA4-94D3-1F848E774D10}" type="pres">
      <dgm:prSet presAssocID="{AD708405-1A95-40D6-A5C2-B7E9A4CD1EC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EE1CD-AC86-4003-AB59-06438F0F4E2E}" type="pres">
      <dgm:prSet presAssocID="{B49A11EC-EAE2-4199-880B-7C35004435A1}" presName="parentText" presStyleLbl="node1" presStyleIdx="1" presStyleCnt="2" custScaleY="782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24356B-593A-4868-A4AF-96C006299178}" srcId="{81164E13-FB48-47E0-9345-8EFDE73148CB}" destId="{B49A11EC-EAE2-4199-880B-7C35004435A1}" srcOrd="1" destOrd="0" parTransId="{A8B26DA4-AC90-4D49-B73E-F0FB3570EFA0}" sibTransId="{0E7C2A12-9073-49C7-8F70-ECA752EADFEC}"/>
    <dgm:cxn modelId="{35944C5B-C62C-4776-ACE4-2CE04B1DE7F8}" type="presOf" srcId="{B0F5D92F-D0D9-46BF-8C82-6806C4419F38}" destId="{74CC644C-FA97-4DA4-94D3-1F848E774D10}" srcOrd="0" destOrd="1" presId="urn:microsoft.com/office/officeart/2005/8/layout/vList2"/>
    <dgm:cxn modelId="{8F2DCAC2-1478-4A2C-B32F-A70A2A146671}" srcId="{AD708405-1A95-40D6-A5C2-B7E9A4CD1EC7}" destId="{C5B656D9-421C-42AD-9DDE-75E0860EF57C}" srcOrd="3" destOrd="0" parTransId="{1D4F20EA-D2AD-41FF-9BBC-BDA01E0766E2}" sibTransId="{95E17CA5-7AA6-4CD2-B028-C07736DB6A9E}"/>
    <dgm:cxn modelId="{D38588A2-CB9B-4C85-918F-F88D8E9AB1F5}" type="presOf" srcId="{81164E13-FB48-47E0-9345-8EFDE73148CB}" destId="{F4F318F8-6ABF-459D-9DB5-BE696A1DBCF4}" srcOrd="0" destOrd="0" presId="urn:microsoft.com/office/officeart/2005/8/layout/vList2"/>
    <dgm:cxn modelId="{9EEE41A2-165D-4DD2-924C-83160FF2E284}" type="presOf" srcId="{C5B656D9-421C-42AD-9DDE-75E0860EF57C}" destId="{74CC644C-FA97-4DA4-94D3-1F848E774D10}" srcOrd="0" destOrd="3" presId="urn:microsoft.com/office/officeart/2005/8/layout/vList2"/>
    <dgm:cxn modelId="{F8FBD554-BC59-4DEF-A9A8-D487D2B3E3AB}" type="presOf" srcId="{AEA3558B-5C72-48FB-A6B0-67B77126ED78}" destId="{74CC644C-FA97-4DA4-94D3-1F848E774D10}" srcOrd="0" destOrd="2" presId="urn:microsoft.com/office/officeart/2005/8/layout/vList2"/>
    <dgm:cxn modelId="{B6E312F7-1A5A-432A-A369-FEBBDC00DF22}" srcId="{81164E13-FB48-47E0-9345-8EFDE73148CB}" destId="{AD708405-1A95-40D6-A5C2-B7E9A4CD1EC7}" srcOrd="0" destOrd="0" parTransId="{FFB0C99B-E0B6-4C04-BC94-5CC71925222A}" sibTransId="{07BA1FB2-6BA9-44AB-8EA7-990C84F7F828}"/>
    <dgm:cxn modelId="{050AD080-D38B-4231-9394-B3A2E174F3DA}" type="presOf" srcId="{389B7C67-C20E-4B26-B5DC-B85BE8B9F3F4}" destId="{74CC644C-FA97-4DA4-94D3-1F848E774D10}" srcOrd="0" destOrd="0" presId="urn:microsoft.com/office/officeart/2005/8/layout/vList2"/>
    <dgm:cxn modelId="{402D2E13-F9D0-428F-85A7-E32D8B4A929F}" type="presOf" srcId="{AD708405-1A95-40D6-A5C2-B7E9A4CD1EC7}" destId="{F07C6F60-1183-4362-AF3E-14F55DEBBE1B}" srcOrd="0" destOrd="0" presId="urn:microsoft.com/office/officeart/2005/8/layout/vList2"/>
    <dgm:cxn modelId="{3D4989B7-12F8-432C-ACE4-A21FD7F5EDD8}" srcId="{AD708405-1A95-40D6-A5C2-B7E9A4CD1EC7}" destId="{AEA3558B-5C72-48FB-A6B0-67B77126ED78}" srcOrd="2" destOrd="0" parTransId="{935B3338-A823-4238-B530-7CA870EA7412}" sibTransId="{4A73ED4A-E313-4FE9-8EEC-E100B68850FA}"/>
    <dgm:cxn modelId="{CF3EF30D-97A1-4F52-B3FE-C4DCA6BE46F5}" type="presOf" srcId="{B49A11EC-EAE2-4199-880B-7C35004435A1}" destId="{966EE1CD-AC86-4003-AB59-06438F0F4E2E}" srcOrd="0" destOrd="0" presId="urn:microsoft.com/office/officeart/2005/8/layout/vList2"/>
    <dgm:cxn modelId="{B43210D9-A018-4274-A9F7-672AC51B064A}" srcId="{AD708405-1A95-40D6-A5C2-B7E9A4CD1EC7}" destId="{389B7C67-C20E-4B26-B5DC-B85BE8B9F3F4}" srcOrd="0" destOrd="0" parTransId="{98D20ABB-178C-43E6-903B-25C5FAAA59B2}" sibTransId="{553F0BDF-A9A3-43B2-841F-F4C77A74557B}"/>
    <dgm:cxn modelId="{E9EBA79F-7DF4-46AD-9895-6DA8E087C2FD}" srcId="{AD708405-1A95-40D6-A5C2-B7E9A4CD1EC7}" destId="{B0F5D92F-D0D9-46BF-8C82-6806C4419F38}" srcOrd="1" destOrd="0" parTransId="{69A1AD9A-091D-41D4-9A2D-EBEE0C1C8ABD}" sibTransId="{EB9CE505-1C1F-49BB-BC98-B2E4B4019414}"/>
    <dgm:cxn modelId="{DD1375E6-4CBD-42CC-A1DF-68A6200BBB03}" type="presParOf" srcId="{F4F318F8-6ABF-459D-9DB5-BE696A1DBCF4}" destId="{F07C6F60-1183-4362-AF3E-14F55DEBBE1B}" srcOrd="0" destOrd="0" presId="urn:microsoft.com/office/officeart/2005/8/layout/vList2"/>
    <dgm:cxn modelId="{5EC7AE99-8580-4856-8661-10394096B9E3}" type="presParOf" srcId="{F4F318F8-6ABF-459D-9DB5-BE696A1DBCF4}" destId="{74CC644C-FA97-4DA4-94D3-1F848E774D10}" srcOrd="1" destOrd="0" presId="urn:microsoft.com/office/officeart/2005/8/layout/vList2"/>
    <dgm:cxn modelId="{003AB7C4-BE37-42C3-9DED-5DB74FF8423D}" type="presParOf" srcId="{F4F318F8-6ABF-459D-9DB5-BE696A1DBCF4}" destId="{966EE1CD-AC86-4003-AB59-06438F0F4E2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3EE87D-BB1D-450C-8E6A-2AFFCA0C6033}" type="doc">
      <dgm:prSet loTypeId="urn:microsoft.com/office/officeart/2005/8/layout/vList2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E292B96-20B6-47BF-9ABB-B946EDC00325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u="none" spc="11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ЗАВЕЩАТЕЛЬ ВПРАВЕ ПО СВОЕМУ УСМОТРЕНИЮ:</a:t>
          </a:r>
        </a:p>
      </dgm:t>
    </dgm:pt>
    <dgm:pt modelId="{98D93C92-270D-47B8-901E-8A7913092505}" type="parTrans" cxnId="{3C114BD0-F816-4919-8052-34904FEBFC91}">
      <dgm:prSet/>
      <dgm:spPr/>
      <dgm:t>
        <a:bodyPr/>
        <a:lstStyle/>
        <a:p>
          <a:endParaRPr lang="ru-RU"/>
        </a:p>
      </dgm:t>
    </dgm:pt>
    <dgm:pt modelId="{9914624B-8407-48A1-9E2B-0BE7656D6D4F}" type="sibTrans" cxnId="{3C114BD0-F816-4919-8052-34904FEBFC91}">
      <dgm:prSet/>
      <dgm:spPr/>
      <dgm:t>
        <a:bodyPr/>
        <a:lstStyle/>
        <a:p>
          <a:endParaRPr lang="ru-RU"/>
        </a:p>
      </dgm:t>
    </dgm:pt>
    <dgm:pt modelId="{9F15CB63-1E9A-4528-B922-A75444661A61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80000"/>
            </a:lnSpc>
          </a:pPr>
          <a:r>
            <a:rPr lang="ru-RU" sz="1400" b="1" u="none" spc="11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ЗАВЕЩАТЕЛЬ НЕ ОБЯЗАН СООБЩАТЬ КОМУ-ЛИБО О СОДЕРЖАНИИ, СОВЕРШЕНИИ, ОБ ИЗМЕНЕНИИ ИЛИ ОТМЕНЕ ЗАВЕЩАНИЯ</a:t>
          </a:r>
        </a:p>
      </dgm:t>
    </dgm:pt>
    <dgm:pt modelId="{F7060A58-A6B4-4772-A30E-DCA011FB5EFF}" type="parTrans" cxnId="{D307509D-7C86-4A93-B47F-FF5A1CD952D9}">
      <dgm:prSet/>
      <dgm:spPr/>
      <dgm:t>
        <a:bodyPr/>
        <a:lstStyle/>
        <a:p>
          <a:endParaRPr lang="ru-RU"/>
        </a:p>
      </dgm:t>
    </dgm:pt>
    <dgm:pt modelId="{B0BB58E3-E06F-4136-AD33-7D6675D1AE8B}" type="sibTrans" cxnId="{D307509D-7C86-4A93-B47F-FF5A1CD952D9}">
      <dgm:prSet/>
      <dgm:spPr/>
      <dgm:t>
        <a:bodyPr/>
        <a:lstStyle/>
        <a:p>
          <a:endParaRPr lang="ru-RU"/>
        </a:p>
      </dgm:t>
    </dgm:pt>
    <dgm:pt modelId="{39738B0C-8BEF-4E8B-BCE5-D7B84EFE3B40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>
            <a:lnSpc>
              <a:spcPct val="80000"/>
            </a:lnSpc>
          </a:pPr>
          <a:r>
            <a:rPr lang="ru-RU" sz="1400" b="1" u="none" cap="all" spc="11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завещать имущество любым лицам</a:t>
          </a:r>
        </a:p>
      </dgm:t>
    </dgm:pt>
    <dgm:pt modelId="{33A55CBC-8607-4925-B1D0-E1657980544E}" type="parTrans" cxnId="{5CF88716-2917-4B61-80B2-A9FE04A6C81E}">
      <dgm:prSet/>
      <dgm:spPr/>
      <dgm:t>
        <a:bodyPr/>
        <a:lstStyle/>
        <a:p>
          <a:endParaRPr lang="ru-RU"/>
        </a:p>
      </dgm:t>
    </dgm:pt>
    <dgm:pt modelId="{A24D28A7-DC84-4AE8-AE4B-B14CE3289212}" type="sibTrans" cxnId="{5CF88716-2917-4B61-80B2-A9FE04A6C81E}">
      <dgm:prSet/>
      <dgm:spPr/>
      <dgm:t>
        <a:bodyPr/>
        <a:lstStyle/>
        <a:p>
          <a:endParaRPr lang="ru-RU"/>
        </a:p>
      </dgm:t>
    </dgm:pt>
    <dgm:pt modelId="{FC4A505D-5D01-408C-981C-0E74193EF385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>
            <a:lnSpc>
              <a:spcPct val="80000"/>
            </a:lnSpc>
          </a:pPr>
          <a:r>
            <a:rPr lang="ru-RU" sz="1400" b="1" u="none" cap="all" spc="11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любым образом определить доли наследников в наследстве</a:t>
          </a:r>
        </a:p>
      </dgm:t>
    </dgm:pt>
    <dgm:pt modelId="{E202F100-BD2B-478F-BD9A-0CB3E69827E4}" type="parTrans" cxnId="{198B5D6F-12FB-4825-AB1A-836CF3148A1A}">
      <dgm:prSet/>
      <dgm:spPr/>
      <dgm:t>
        <a:bodyPr/>
        <a:lstStyle/>
        <a:p>
          <a:endParaRPr lang="ru-RU"/>
        </a:p>
      </dgm:t>
    </dgm:pt>
    <dgm:pt modelId="{50AAE64B-BF27-4598-A8E2-27BFE57171A2}" type="sibTrans" cxnId="{198B5D6F-12FB-4825-AB1A-836CF3148A1A}">
      <dgm:prSet/>
      <dgm:spPr/>
      <dgm:t>
        <a:bodyPr/>
        <a:lstStyle/>
        <a:p>
          <a:endParaRPr lang="ru-RU"/>
        </a:p>
      </dgm:t>
    </dgm:pt>
    <dgm:pt modelId="{ADB6BDFC-4287-4D83-99FA-90A6E8F739CD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>
            <a:lnSpc>
              <a:spcPct val="80000"/>
            </a:lnSpc>
          </a:pPr>
          <a:r>
            <a:rPr lang="ru-RU" sz="1400" b="1" u="none" cap="all" spc="11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лишить наследства одного, нескольких или всех наследников по закону, не указывая причин такого лишения</a:t>
          </a:r>
        </a:p>
      </dgm:t>
    </dgm:pt>
    <dgm:pt modelId="{B3B64646-5D27-4E63-898B-2B20027B23D0}" type="parTrans" cxnId="{1F80D5A7-C92C-47D7-8199-A9CBBFC963C0}">
      <dgm:prSet/>
      <dgm:spPr/>
      <dgm:t>
        <a:bodyPr/>
        <a:lstStyle/>
        <a:p>
          <a:endParaRPr lang="ru-RU"/>
        </a:p>
      </dgm:t>
    </dgm:pt>
    <dgm:pt modelId="{146A2275-EC02-412A-A285-C494C33FCD9A}" type="sibTrans" cxnId="{1F80D5A7-C92C-47D7-8199-A9CBBFC963C0}">
      <dgm:prSet/>
      <dgm:spPr/>
      <dgm:t>
        <a:bodyPr/>
        <a:lstStyle/>
        <a:p>
          <a:endParaRPr lang="ru-RU"/>
        </a:p>
      </dgm:t>
    </dgm:pt>
    <dgm:pt modelId="{22D5FF75-150B-495F-B7D4-593127F7989C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>
            <a:lnSpc>
              <a:spcPct val="80000"/>
            </a:lnSpc>
          </a:pPr>
          <a:r>
            <a:rPr lang="ru-RU" sz="1400" b="1" u="none" cap="all" spc="11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включить в завещание иные распоряжения (завещательный отказ, завещательной возложение)</a:t>
          </a:r>
        </a:p>
      </dgm:t>
    </dgm:pt>
    <dgm:pt modelId="{AE0EEED8-9D4D-482A-BAB3-8827C85B780A}" type="parTrans" cxnId="{F3D2B05B-1B59-4B2F-898C-3C0E1E32237C}">
      <dgm:prSet/>
      <dgm:spPr/>
      <dgm:t>
        <a:bodyPr/>
        <a:lstStyle/>
        <a:p>
          <a:endParaRPr lang="ru-RU"/>
        </a:p>
      </dgm:t>
    </dgm:pt>
    <dgm:pt modelId="{0D68E62B-A39A-4126-9D55-3BF2231417CB}" type="sibTrans" cxnId="{F3D2B05B-1B59-4B2F-898C-3C0E1E32237C}">
      <dgm:prSet/>
      <dgm:spPr/>
      <dgm:t>
        <a:bodyPr/>
        <a:lstStyle/>
        <a:p>
          <a:endParaRPr lang="ru-RU"/>
        </a:p>
      </dgm:t>
    </dgm:pt>
    <dgm:pt modelId="{1E3E05AF-33B3-4060-865D-94C5412D606B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>
            <a:lnSpc>
              <a:spcPct val="80000"/>
            </a:lnSpc>
          </a:pPr>
          <a:r>
            <a:rPr lang="ru-RU" sz="1400" b="1" u="none" cap="all" spc="11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отменить или изменить совершенное завещание</a:t>
          </a:r>
        </a:p>
      </dgm:t>
    </dgm:pt>
    <dgm:pt modelId="{75181014-F0BE-4B50-AA4F-5D17B2B1DAA2}" type="parTrans" cxnId="{A3908C6C-DC4A-4EF8-A75C-726DA7B529D7}">
      <dgm:prSet/>
      <dgm:spPr/>
      <dgm:t>
        <a:bodyPr/>
        <a:lstStyle/>
        <a:p>
          <a:endParaRPr lang="ru-RU"/>
        </a:p>
      </dgm:t>
    </dgm:pt>
    <dgm:pt modelId="{2445AEE2-C91D-4FCF-A4BA-8FF15191B25E}" type="sibTrans" cxnId="{A3908C6C-DC4A-4EF8-A75C-726DA7B529D7}">
      <dgm:prSet/>
      <dgm:spPr/>
      <dgm:t>
        <a:bodyPr/>
        <a:lstStyle/>
        <a:p>
          <a:endParaRPr lang="ru-RU"/>
        </a:p>
      </dgm:t>
    </dgm:pt>
    <dgm:pt modelId="{9AA9A18F-B7D8-40D5-90C2-B1A5B84D31AD}" type="pres">
      <dgm:prSet presAssocID="{BE3EE87D-BB1D-450C-8E6A-2AFFCA0C60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AF078C-8B19-408D-B17E-C63A085B5D19}" type="pres">
      <dgm:prSet presAssocID="{2E292B96-20B6-47BF-9ABB-B946EDC00325}" presName="parentText" presStyleLbl="node1" presStyleIdx="0" presStyleCnt="2" custScaleY="678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7EB9E-6A04-4488-8B89-6DDC7CAFA7A2}" type="pres">
      <dgm:prSet presAssocID="{2E292B96-20B6-47BF-9ABB-B946EDC0032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6E22D-F468-4A9E-A9BE-73180FC481BB}" type="pres">
      <dgm:prSet presAssocID="{9F15CB63-1E9A-4528-B922-A75444661A61}" presName="parentText" presStyleLbl="node1" presStyleIdx="1" presStyleCnt="2" custScaleY="657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908C6C-DC4A-4EF8-A75C-726DA7B529D7}" srcId="{2E292B96-20B6-47BF-9ABB-B946EDC00325}" destId="{1E3E05AF-33B3-4060-865D-94C5412D606B}" srcOrd="4" destOrd="0" parTransId="{75181014-F0BE-4B50-AA4F-5D17B2B1DAA2}" sibTransId="{2445AEE2-C91D-4FCF-A4BA-8FF15191B25E}"/>
    <dgm:cxn modelId="{1F80D5A7-C92C-47D7-8199-A9CBBFC963C0}" srcId="{2E292B96-20B6-47BF-9ABB-B946EDC00325}" destId="{ADB6BDFC-4287-4D83-99FA-90A6E8F739CD}" srcOrd="2" destOrd="0" parTransId="{B3B64646-5D27-4E63-898B-2B20027B23D0}" sibTransId="{146A2275-EC02-412A-A285-C494C33FCD9A}"/>
    <dgm:cxn modelId="{5CF88716-2917-4B61-80B2-A9FE04A6C81E}" srcId="{2E292B96-20B6-47BF-9ABB-B946EDC00325}" destId="{39738B0C-8BEF-4E8B-BCE5-D7B84EFE3B40}" srcOrd="0" destOrd="0" parTransId="{33A55CBC-8607-4925-B1D0-E1657980544E}" sibTransId="{A24D28A7-DC84-4AE8-AE4B-B14CE3289212}"/>
    <dgm:cxn modelId="{8A434C34-1653-4897-837D-9CBB74EB4FEB}" type="presOf" srcId="{39738B0C-8BEF-4E8B-BCE5-D7B84EFE3B40}" destId="{6FE7EB9E-6A04-4488-8B89-6DDC7CAFA7A2}" srcOrd="0" destOrd="0" presId="urn:microsoft.com/office/officeart/2005/8/layout/vList2"/>
    <dgm:cxn modelId="{F3D2B05B-1B59-4B2F-898C-3C0E1E32237C}" srcId="{2E292B96-20B6-47BF-9ABB-B946EDC00325}" destId="{22D5FF75-150B-495F-B7D4-593127F7989C}" srcOrd="3" destOrd="0" parTransId="{AE0EEED8-9D4D-482A-BAB3-8827C85B780A}" sibTransId="{0D68E62B-A39A-4126-9D55-3BF2231417CB}"/>
    <dgm:cxn modelId="{A5900A58-5097-42A0-8356-89F74754D475}" type="presOf" srcId="{BE3EE87D-BB1D-450C-8E6A-2AFFCA0C6033}" destId="{9AA9A18F-B7D8-40D5-90C2-B1A5B84D31AD}" srcOrd="0" destOrd="0" presId="urn:microsoft.com/office/officeart/2005/8/layout/vList2"/>
    <dgm:cxn modelId="{D307509D-7C86-4A93-B47F-FF5A1CD952D9}" srcId="{BE3EE87D-BB1D-450C-8E6A-2AFFCA0C6033}" destId="{9F15CB63-1E9A-4528-B922-A75444661A61}" srcOrd="1" destOrd="0" parTransId="{F7060A58-A6B4-4772-A30E-DCA011FB5EFF}" sibTransId="{B0BB58E3-E06F-4136-AD33-7D6675D1AE8B}"/>
    <dgm:cxn modelId="{A4F86D52-5FD0-4464-97D8-3EEB8E818CE0}" type="presOf" srcId="{FC4A505D-5D01-408C-981C-0E74193EF385}" destId="{6FE7EB9E-6A04-4488-8B89-6DDC7CAFA7A2}" srcOrd="0" destOrd="1" presId="urn:microsoft.com/office/officeart/2005/8/layout/vList2"/>
    <dgm:cxn modelId="{14975D92-63C0-43D4-A83B-CBFC6F75DF29}" type="presOf" srcId="{9F15CB63-1E9A-4528-B922-A75444661A61}" destId="{EDC6E22D-F468-4A9E-A9BE-73180FC481BB}" srcOrd="0" destOrd="0" presId="urn:microsoft.com/office/officeart/2005/8/layout/vList2"/>
    <dgm:cxn modelId="{8DCBC3D3-2A5B-48FC-A8AB-F0ABB306532C}" type="presOf" srcId="{1E3E05AF-33B3-4060-865D-94C5412D606B}" destId="{6FE7EB9E-6A04-4488-8B89-6DDC7CAFA7A2}" srcOrd="0" destOrd="4" presId="urn:microsoft.com/office/officeart/2005/8/layout/vList2"/>
    <dgm:cxn modelId="{198B5D6F-12FB-4825-AB1A-836CF3148A1A}" srcId="{2E292B96-20B6-47BF-9ABB-B946EDC00325}" destId="{FC4A505D-5D01-408C-981C-0E74193EF385}" srcOrd="1" destOrd="0" parTransId="{E202F100-BD2B-478F-BD9A-0CB3E69827E4}" sibTransId="{50AAE64B-BF27-4598-A8E2-27BFE57171A2}"/>
    <dgm:cxn modelId="{52D95442-A155-4C61-9ACE-A4CFBCDBE12A}" type="presOf" srcId="{22D5FF75-150B-495F-B7D4-593127F7989C}" destId="{6FE7EB9E-6A04-4488-8B89-6DDC7CAFA7A2}" srcOrd="0" destOrd="3" presId="urn:microsoft.com/office/officeart/2005/8/layout/vList2"/>
    <dgm:cxn modelId="{C6B6BD8F-7877-4825-BAD0-0DAE5A6202B5}" type="presOf" srcId="{ADB6BDFC-4287-4D83-99FA-90A6E8F739CD}" destId="{6FE7EB9E-6A04-4488-8B89-6DDC7CAFA7A2}" srcOrd="0" destOrd="2" presId="urn:microsoft.com/office/officeart/2005/8/layout/vList2"/>
    <dgm:cxn modelId="{A46DAB83-C645-4469-8AD7-439F0927CEA9}" type="presOf" srcId="{2E292B96-20B6-47BF-9ABB-B946EDC00325}" destId="{F3AF078C-8B19-408D-B17E-C63A085B5D19}" srcOrd="0" destOrd="0" presId="urn:microsoft.com/office/officeart/2005/8/layout/vList2"/>
    <dgm:cxn modelId="{3C114BD0-F816-4919-8052-34904FEBFC91}" srcId="{BE3EE87D-BB1D-450C-8E6A-2AFFCA0C6033}" destId="{2E292B96-20B6-47BF-9ABB-B946EDC00325}" srcOrd="0" destOrd="0" parTransId="{98D93C92-270D-47B8-901E-8A7913092505}" sibTransId="{9914624B-8407-48A1-9E2B-0BE7656D6D4F}"/>
    <dgm:cxn modelId="{21D9FF33-EB4F-4A08-B6F4-BDA12AF52AAF}" type="presParOf" srcId="{9AA9A18F-B7D8-40D5-90C2-B1A5B84D31AD}" destId="{F3AF078C-8B19-408D-B17E-C63A085B5D19}" srcOrd="0" destOrd="0" presId="urn:microsoft.com/office/officeart/2005/8/layout/vList2"/>
    <dgm:cxn modelId="{5D9F76C9-1EF0-436F-A40A-BD8F5F4D84BC}" type="presParOf" srcId="{9AA9A18F-B7D8-40D5-90C2-B1A5B84D31AD}" destId="{6FE7EB9E-6A04-4488-8B89-6DDC7CAFA7A2}" srcOrd="1" destOrd="0" presId="urn:microsoft.com/office/officeart/2005/8/layout/vList2"/>
    <dgm:cxn modelId="{6A7B4E9E-ED60-4927-ABB3-C62D1C4AD995}" type="presParOf" srcId="{9AA9A18F-B7D8-40D5-90C2-B1A5B84D31AD}" destId="{EDC6E22D-F468-4A9E-A9BE-73180FC481B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A648394-2B38-4F0B-AA1A-D2CC624E2D01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FE8C82-8F51-43CF-94E6-460C4C74484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ВОЗМЕЩАЮТСЯ ЗА СЧЕТ НАСЛЕДСТВА</a:t>
          </a:r>
          <a:endParaRPr lang="ru-RU" sz="1600" b="1" dirty="0">
            <a:solidFill>
              <a:schemeClr val="accent1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22787A8-4D79-425B-9425-B2638E32010F}" type="parTrans" cxnId="{A3A55BE8-6F6B-4712-93FD-00B37E1B2D64}">
      <dgm:prSet/>
      <dgm:spPr/>
      <dgm:t>
        <a:bodyPr/>
        <a:lstStyle/>
        <a:p>
          <a:endParaRPr lang="ru-RU"/>
        </a:p>
      </dgm:t>
    </dgm:pt>
    <dgm:pt modelId="{A95F9813-8207-4C80-A5DB-494B8B9BDEAC}" type="sibTrans" cxnId="{A3A55BE8-6F6B-4712-93FD-00B37E1B2D64}">
      <dgm:prSet/>
      <dgm:spPr/>
      <dgm:t>
        <a:bodyPr/>
        <a:lstStyle/>
        <a:p>
          <a:endParaRPr lang="ru-RU"/>
        </a:p>
      </dgm:t>
    </dgm:pt>
    <dgm:pt modelId="{C53D2511-693F-48E2-AE3B-A3AFF7F1199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ВОЗНАГРАЖДЕНИЕ ИСПОЛНИТЕЛЮ                            (если предусмотрено завещанием)</a:t>
          </a:r>
          <a:endParaRPr lang="ru-RU" sz="1600" b="1" dirty="0">
            <a:solidFill>
              <a:schemeClr val="accent1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4424A17-9F1B-4BD0-ABAA-512477C8CDC0}" type="parTrans" cxnId="{0730FD64-BB52-4605-8E52-5CA1EC5806D4}">
      <dgm:prSet/>
      <dgm:spPr/>
      <dgm:t>
        <a:bodyPr/>
        <a:lstStyle/>
        <a:p>
          <a:endParaRPr lang="ru-RU"/>
        </a:p>
      </dgm:t>
    </dgm:pt>
    <dgm:pt modelId="{E16F2589-7B10-430B-A34E-1EE8832EE87D}" type="sibTrans" cxnId="{0730FD64-BB52-4605-8E52-5CA1EC5806D4}">
      <dgm:prSet/>
      <dgm:spPr/>
      <dgm:t>
        <a:bodyPr/>
        <a:lstStyle/>
        <a:p>
          <a:endParaRPr lang="ru-RU"/>
        </a:p>
      </dgm:t>
    </dgm:pt>
    <dgm:pt modelId="{239FFE1C-1690-485E-8460-4EB676F0DB6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НЕОБХОДИМЫЕ РАСХОДЫ</a:t>
          </a:r>
          <a:endParaRPr lang="ru-RU" sz="1600" b="1" dirty="0">
            <a:solidFill>
              <a:schemeClr val="accent1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6FBE27F-F27D-4607-975D-91C1007D8F03}" type="parTrans" cxnId="{AA280A46-633D-48F8-B4DC-9ABDC01CA5AB}">
      <dgm:prSet/>
      <dgm:spPr/>
      <dgm:t>
        <a:bodyPr/>
        <a:lstStyle/>
        <a:p>
          <a:endParaRPr lang="ru-RU"/>
        </a:p>
      </dgm:t>
    </dgm:pt>
    <dgm:pt modelId="{0D9F6CB9-9A07-4609-830D-6F1DD2C0CDB9}" type="sibTrans" cxnId="{AA280A46-633D-48F8-B4DC-9ABDC01CA5AB}">
      <dgm:prSet/>
      <dgm:spPr/>
      <dgm:t>
        <a:bodyPr/>
        <a:lstStyle/>
        <a:p>
          <a:endParaRPr lang="ru-RU"/>
        </a:p>
      </dgm:t>
    </dgm:pt>
    <dgm:pt modelId="{39B4463F-A27C-41A2-8032-EE9678255FFC}" type="pres">
      <dgm:prSet presAssocID="{EA648394-2B38-4F0B-AA1A-D2CC624E2D0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B59274-01B5-4282-A3B8-C9D17EFA3598}" type="pres">
      <dgm:prSet presAssocID="{CEFE8C82-8F51-43CF-94E6-460C4C744848}" presName="centerShape" presStyleLbl="node0" presStyleIdx="0" presStyleCnt="1" custScaleX="108203" custLinFactNeighborX="-3145" custLinFactNeighborY="-28558"/>
      <dgm:spPr/>
      <dgm:t>
        <a:bodyPr/>
        <a:lstStyle/>
        <a:p>
          <a:endParaRPr lang="ru-RU"/>
        </a:p>
      </dgm:t>
    </dgm:pt>
    <dgm:pt modelId="{13198500-1656-44F0-A522-465DC12756B5}" type="pres">
      <dgm:prSet presAssocID="{E6FBE27F-F27D-4607-975D-91C1007D8F03}" presName="parTrans" presStyleLbl="bgSibTrans2D1" presStyleIdx="0" presStyleCnt="2" custLinFactNeighborX="16155" custLinFactNeighborY="-33644"/>
      <dgm:spPr/>
      <dgm:t>
        <a:bodyPr/>
        <a:lstStyle/>
        <a:p>
          <a:endParaRPr lang="ru-RU"/>
        </a:p>
      </dgm:t>
    </dgm:pt>
    <dgm:pt modelId="{2FDBB492-0042-4F85-8960-0729567572B3}" type="pres">
      <dgm:prSet presAssocID="{239FFE1C-1690-485E-8460-4EB676F0DB6B}" presName="node" presStyleLbl="node1" presStyleIdx="0" presStyleCnt="2" custRadScaleRad="82781" custRadScaleInc="-44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F3FAA-C068-4410-A323-8DEEAEB7FCA9}" type="pres">
      <dgm:prSet presAssocID="{B4424A17-9F1B-4BD0-ABAA-512477C8CDC0}" presName="parTrans" presStyleLbl="bgSibTrans2D1" presStyleIdx="1" presStyleCnt="2" custLinFactNeighborX="-23354" custLinFactNeighborY="-21070"/>
      <dgm:spPr/>
      <dgm:t>
        <a:bodyPr/>
        <a:lstStyle/>
        <a:p>
          <a:endParaRPr lang="ru-RU"/>
        </a:p>
      </dgm:t>
    </dgm:pt>
    <dgm:pt modelId="{799AB6AD-12CA-4506-8329-6186201BD3CE}" type="pres">
      <dgm:prSet presAssocID="{C53D2511-693F-48E2-AE3B-A3AFF7F11994}" presName="node" presStyleLbl="node1" presStyleIdx="1" presStyleCnt="2" custRadScaleRad="82751" custRadScaleInc="30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30FD64-BB52-4605-8E52-5CA1EC5806D4}" srcId="{CEFE8C82-8F51-43CF-94E6-460C4C744848}" destId="{C53D2511-693F-48E2-AE3B-A3AFF7F11994}" srcOrd="1" destOrd="0" parTransId="{B4424A17-9F1B-4BD0-ABAA-512477C8CDC0}" sibTransId="{E16F2589-7B10-430B-A34E-1EE8832EE87D}"/>
    <dgm:cxn modelId="{649CE026-4D82-43DA-A423-189B4863F956}" type="presOf" srcId="{EA648394-2B38-4F0B-AA1A-D2CC624E2D01}" destId="{39B4463F-A27C-41A2-8032-EE9678255FFC}" srcOrd="0" destOrd="0" presId="urn:microsoft.com/office/officeart/2005/8/layout/radial4"/>
    <dgm:cxn modelId="{87B333E0-AAAA-4A12-8D3D-7F15F1D1DDE5}" type="presOf" srcId="{E6FBE27F-F27D-4607-975D-91C1007D8F03}" destId="{13198500-1656-44F0-A522-465DC12756B5}" srcOrd="0" destOrd="0" presId="urn:microsoft.com/office/officeart/2005/8/layout/radial4"/>
    <dgm:cxn modelId="{75CFABA6-09B6-4113-B961-E3C7C62A182E}" type="presOf" srcId="{CEFE8C82-8F51-43CF-94E6-460C4C744848}" destId="{9EB59274-01B5-4282-A3B8-C9D17EFA3598}" srcOrd="0" destOrd="0" presId="urn:microsoft.com/office/officeart/2005/8/layout/radial4"/>
    <dgm:cxn modelId="{AA280A46-633D-48F8-B4DC-9ABDC01CA5AB}" srcId="{CEFE8C82-8F51-43CF-94E6-460C4C744848}" destId="{239FFE1C-1690-485E-8460-4EB676F0DB6B}" srcOrd="0" destOrd="0" parTransId="{E6FBE27F-F27D-4607-975D-91C1007D8F03}" sibTransId="{0D9F6CB9-9A07-4609-830D-6F1DD2C0CDB9}"/>
    <dgm:cxn modelId="{57EB6786-94D6-42D7-B2CD-017358B5D0BA}" type="presOf" srcId="{239FFE1C-1690-485E-8460-4EB676F0DB6B}" destId="{2FDBB492-0042-4F85-8960-0729567572B3}" srcOrd="0" destOrd="0" presId="urn:microsoft.com/office/officeart/2005/8/layout/radial4"/>
    <dgm:cxn modelId="{48EB97BB-4869-45C1-ADB6-0B1695DD3A34}" type="presOf" srcId="{C53D2511-693F-48E2-AE3B-A3AFF7F11994}" destId="{799AB6AD-12CA-4506-8329-6186201BD3CE}" srcOrd="0" destOrd="0" presId="urn:microsoft.com/office/officeart/2005/8/layout/radial4"/>
    <dgm:cxn modelId="{85ECAB41-05A5-4971-8327-F1BF2629486F}" type="presOf" srcId="{B4424A17-9F1B-4BD0-ABAA-512477C8CDC0}" destId="{D16F3FAA-C068-4410-A323-8DEEAEB7FCA9}" srcOrd="0" destOrd="0" presId="urn:microsoft.com/office/officeart/2005/8/layout/radial4"/>
    <dgm:cxn modelId="{A3A55BE8-6F6B-4712-93FD-00B37E1B2D64}" srcId="{EA648394-2B38-4F0B-AA1A-D2CC624E2D01}" destId="{CEFE8C82-8F51-43CF-94E6-460C4C744848}" srcOrd="0" destOrd="0" parTransId="{B22787A8-4D79-425B-9425-B2638E32010F}" sibTransId="{A95F9813-8207-4C80-A5DB-494B8B9BDEAC}"/>
    <dgm:cxn modelId="{B6928BDF-518A-44F0-9EC4-8B2094EA6056}" type="presParOf" srcId="{39B4463F-A27C-41A2-8032-EE9678255FFC}" destId="{9EB59274-01B5-4282-A3B8-C9D17EFA3598}" srcOrd="0" destOrd="0" presId="urn:microsoft.com/office/officeart/2005/8/layout/radial4"/>
    <dgm:cxn modelId="{591A1563-7BA4-49C2-BC59-9B2474C3E07E}" type="presParOf" srcId="{39B4463F-A27C-41A2-8032-EE9678255FFC}" destId="{13198500-1656-44F0-A522-465DC12756B5}" srcOrd="1" destOrd="0" presId="urn:microsoft.com/office/officeart/2005/8/layout/radial4"/>
    <dgm:cxn modelId="{858FBFA3-BD55-418E-B2D1-8275B3A1B7E5}" type="presParOf" srcId="{39B4463F-A27C-41A2-8032-EE9678255FFC}" destId="{2FDBB492-0042-4F85-8960-0729567572B3}" srcOrd="2" destOrd="0" presId="urn:microsoft.com/office/officeart/2005/8/layout/radial4"/>
    <dgm:cxn modelId="{6DE6E472-14BE-458B-B2FD-DC73B762EF72}" type="presParOf" srcId="{39B4463F-A27C-41A2-8032-EE9678255FFC}" destId="{D16F3FAA-C068-4410-A323-8DEEAEB7FCA9}" srcOrd="3" destOrd="0" presId="urn:microsoft.com/office/officeart/2005/8/layout/radial4"/>
    <dgm:cxn modelId="{86E32103-D8B5-462F-8E4A-9BDB8CDD1548}" type="presParOf" srcId="{39B4463F-A27C-41A2-8032-EE9678255FFC}" destId="{799AB6AD-12CA-4506-8329-6186201BD3CE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2CDF783-6067-4467-80F5-5DE50DAC7F6D}" type="doc">
      <dgm:prSet loTypeId="urn:microsoft.com/office/officeart/2008/layout/VerticalCurvedList" loCatId="list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84E2778-3785-4FE5-8FD7-E5674E3AE900}">
      <dgm:prSet phldrT="[Текст]" custT="1"/>
      <dgm:spPr/>
      <dgm:t>
        <a:bodyPr/>
        <a:lstStyle/>
        <a:p>
          <a:pPr>
            <a:lnSpc>
              <a:spcPct val="70000"/>
            </a:lnSpc>
          </a:pPr>
          <a:r>
            <a:rPr lang="ru-RU" sz="1100" b="1" i="0" spc="140" dirty="0" smtClean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ЗАВЕЩАТЕЛЬНЫЙ ОТКАЗ ДОЛЖЕН БЫТЬ УСТАНОВЛЕН В ЗАВЕЩАНИИ</a:t>
          </a:r>
          <a:endParaRPr lang="ru-RU" sz="1100" b="1" i="0" spc="140" dirty="0">
            <a:solidFill>
              <a:schemeClr val="accent1">
                <a:lumMod val="20000"/>
                <a:lumOff val="8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4D34E50-A3E4-49E2-B456-F002693241F9}" type="parTrans" cxnId="{3B1ED194-5F09-4FD2-AF03-560FE25B578E}">
      <dgm:prSet/>
      <dgm:spPr/>
      <dgm:t>
        <a:bodyPr/>
        <a:lstStyle/>
        <a:p>
          <a:endParaRPr lang="ru-RU"/>
        </a:p>
      </dgm:t>
    </dgm:pt>
    <dgm:pt modelId="{CE0E112E-603E-4135-BA4C-EADDE7EFD3A8}" type="sibTrans" cxnId="{3B1ED194-5F09-4FD2-AF03-560FE25B578E}">
      <dgm:prSet/>
      <dgm:spPr/>
      <dgm:t>
        <a:bodyPr/>
        <a:lstStyle/>
        <a:p>
          <a:endParaRPr lang="ru-RU"/>
        </a:p>
      </dgm:t>
    </dgm:pt>
    <dgm:pt modelId="{340F91D9-0FAF-48E9-856C-0164DFCF7214}">
      <dgm:prSet phldrT="[Текст]" custT="1"/>
      <dgm:spPr/>
      <dgm:t>
        <a:bodyPr/>
        <a:lstStyle/>
        <a:p>
          <a:pPr>
            <a:lnSpc>
              <a:spcPct val="70000"/>
            </a:lnSpc>
          </a:pPr>
          <a:r>
            <a:rPr lang="ru-RU" sz="1100" b="1" i="0" spc="140" dirty="0" smtClean="0">
              <a:solidFill>
                <a:schemeClr val="accent5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СОДЕРЖАНИЕ ЗАВЕЩАНИЯ МОЖЕТ ИСЧЕРПЫВАТЬСЯ ЗАВЕЩАТЕЛЬНЫМ ОТКАЗОМ</a:t>
          </a:r>
          <a:endParaRPr lang="ru-RU" sz="1100" b="1" i="0" spc="140" dirty="0">
            <a:solidFill>
              <a:schemeClr val="accent5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5C89068A-EBB6-4301-BFCC-44605C735BB0}" type="parTrans" cxnId="{CC309EA5-66E1-458A-A061-6CBAD1B339CF}">
      <dgm:prSet/>
      <dgm:spPr/>
      <dgm:t>
        <a:bodyPr/>
        <a:lstStyle/>
        <a:p>
          <a:endParaRPr lang="ru-RU"/>
        </a:p>
      </dgm:t>
    </dgm:pt>
    <dgm:pt modelId="{684026E2-D1C2-40B2-AEF7-995AA721B658}" type="sibTrans" cxnId="{CC309EA5-66E1-458A-A061-6CBAD1B339CF}">
      <dgm:prSet/>
      <dgm:spPr/>
      <dgm:t>
        <a:bodyPr/>
        <a:lstStyle/>
        <a:p>
          <a:endParaRPr lang="ru-RU"/>
        </a:p>
      </dgm:t>
    </dgm:pt>
    <dgm:pt modelId="{440DE12D-FA74-466E-AEB7-48242B965AB8}">
      <dgm:prSet phldrT="[Текст]" custT="1"/>
      <dgm:spPr/>
      <dgm:t>
        <a:bodyPr/>
        <a:lstStyle/>
        <a:p>
          <a:pPr>
            <a:lnSpc>
              <a:spcPct val="70000"/>
            </a:lnSpc>
          </a:pPr>
          <a:r>
            <a:rPr lang="ru-RU" sz="1100" b="1" i="0" spc="140" dirty="0" smtClean="0">
              <a:solidFill>
                <a:schemeClr val="accent5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К ОТНОШЕНИЯМ МЕЖДУ ОТКАЗОПОЛУЧАТЕЛЕМ (КРЕДИТОРОМ) И НАСЛЕДНИКОМ, НА КОТОРОГО ВОЗЛОЖЕН ЗАВЕЩАТЕЛЬНЫЙ ОТКАЗ (ДОЛЖНИКОМ), ПРИМЕНЯЮТСЯ ПОЛОЖЕНИЯ ГК РФ ОБ ОБЯЗАТЕЛЬСТВАХ</a:t>
          </a:r>
          <a:endParaRPr lang="ru-RU" sz="1100" b="1" i="0" spc="140" dirty="0">
            <a:solidFill>
              <a:schemeClr val="accent5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3A7F8CC-FACF-4442-845E-C3DC4679EA0C}" type="parTrans" cxnId="{9C10E5DF-7F90-4580-981D-3D3454899D47}">
      <dgm:prSet/>
      <dgm:spPr/>
      <dgm:t>
        <a:bodyPr/>
        <a:lstStyle/>
        <a:p>
          <a:endParaRPr lang="ru-RU"/>
        </a:p>
      </dgm:t>
    </dgm:pt>
    <dgm:pt modelId="{1ED9FBB0-90B3-442F-8DA1-8D737649E59E}" type="sibTrans" cxnId="{9C10E5DF-7F90-4580-981D-3D3454899D47}">
      <dgm:prSet/>
      <dgm:spPr/>
      <dgm:t>
        <a:bodyPr/>
        <a:lstStyle/>
        <a:p>
          <a:endParaRPr lang="ru-RU"/>
        </a:p>
      </dgm:t>
    </dgm:pt>
    <dgm:pt modelId="{5F6B74D8-7DDB-43B2-A099-94F8F459F847}">
      <dgm:prSet phldrT="[Текст]" custT="1"/>
      <dgm:spPr/>
      <dgm:t>
        <a:bodyPr/>
        <a:lstStyle/>
        <a:p>
          <a:pPr>
            <a:lnSpc>
              <a:spcPct val="70000"/>
            </a:lnSpc>
          </a:pPr>
          <a:r>
            <a:rPr lang="ru-RU" sz="1100" b="1" i="0" spc="140" dirty="0" smtClean="0">
              <a:solidFill>
                <a:schemeClr val="accent5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ПРАВО НА ПОЛУЧЕНИЕ ЗАВЕЩАТЕЛЬНОГО ОТКАЗА ДЕЙСТВУЕТ В ТЕЧЕНИЕ 3-Х ЛЕТ СО ДНЯ ОТКРЫТИЯ НАСЛЕДСТВА И НЕ ПЕРЕХОДИТ К ДРУГИМ ЛИЦАМ</a:t>
          </a:r>
          <a:endParaRPr lang="ru-RU" sz="1100" b="1" i="0" spc="140" dirty="0">
            <a:solidFill>
              <a:schemeClr val="accent5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9B3FE85-F195-4D67-8237-C68377B73D9F}" type="parTrans" cxnId="{9886FD3F-6AF7-4532-BD00-F35CC8B99B71}">
      <dgm:prSet/>
      <dgm:spPr/>
      <dgm:t>
        <a:bodyPr/>
        <a:lstStyle/>
        <a:p>
          <a:endParaRPr lang="ru-RU"/>
        </a:p>
      </dgm:t>
    </dgm:pt>
    <dgm:pt modelId="{92EF1AB7-81B3-4E28-8E99-5F49F5C691CE}" type="sibTrans" cxnId="{9886FD3F-6AF7-4532-BD00-F35CC8B99B71}">
      <dgm:prSet/>
      <dgm:spPr/>
      <dgm:t>
        <a:bodyPr/>
        <a:lstStyle/>
        <a:p>
          <a:endParaRPr lang="ru-RU"/>
        </a:p>
      </dgm:t>
    </dgm:pt>
    <dgm:pt modelId="{20EA3BEF-1FBB-4FB3-8B4C-E308B5656430}">
      <dgm:prSet phldrT="[Текст]" custT="1"/>
      <dgm:spPr/>
      <dgm:t>
        <a:bodyPr/>
        <a:lstStyle/>
        <a:p>
          <a:pPr algn="just">
            <a:lnSpc>
              <a:spcPct val="70000"/>
            </a:lnSpc>
          </a:pPr>
          <a:r>
            <a:rPr lang="ru-RU" sz="1100" b="1" i="0" spc="140" dirty="0" smtClean="0">
              <a:solidFill>
                <a:schemeClr val="accent5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ОТКАЗОПОЛУЧАТЕЛЮ В ЗАВЕЩАНИИ МОЖЕТ БЫТЬ ПОДНАЗНАЧЕН ДРУГОЙ ОТКАЗОПОЛУЧАТЕЛЬ (</a:t>
          </a:r>
          <a:r>
            <a:rPr lang="ru-RU" sz="1050" b="1" i="0" spc="140" baseline="0" dirty="0" smtClean="0">
              <a:solidFill>
                <a:schemeClr val="accent5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на случай, если назначенный в завещании </a:t>
          </a:r>
          <a:r>
            <a:rPr lang="ru-RU" sz="1050" b="1" i="0" spc="140" baseline="0" dirty="0" err="1" smtClean="0">
              <a:solidFill>
                <a:schemeClr val="accent5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отказополучатель</a:t>
          </a:r>
          <a:r>
            <a:rPr lang="ru-RU" sz="1050" b="1" i="0" spc="140" baseline="0" dirty="0" smtClean="0">
              <a:solidFill>
                <a:schemeClr val="accent5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умрет до открытия наследства или одновременно с наследодателем, либо откажется от принятия завещательного отказа  или не воспользуется своим правом на получение завещательного отказа, либо лишится права на получение завещательного отказа )</a:t>
          </a:r>
          <a:endParaRPr lang="ru-RU" sz="1050" b="1" i="0" spc="140" baseline="0" dirty="0">
            <a:solidFill>
              <a:schemeClr val="accent5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3B31C38-C5D2-42E6-AA3C-173EDA60A24C}" type="parTrans" cxnId="{819029FF-4EBA-432E-ACAC-33BD248E8A91}">
      <dgm:prSet/>
      <dgm:spPr/>
      <dgm:t>
        <a:bodyPr/>
        <a:lstStyle/>
        <a:p>
          <a:endParaRPr lang="ru-RU"/>
        </a:p>
      </dgm:t>
    </dgm:pt>
    <dgm:pt modelId="{CB60DE33-3EFA-4C67-827F-9E30EC81A645}" type="sibTrans" cxnId="{819029FF-4EBA-432E-ACAC-33BD248E8A91}">
      <dgm:prSet/>
      <dgm:spPr/>
      <dgm:t>
        <a:bodyPr/>
        <a:lstStyle/>
        <a:p>
          <a:endParaRPr lang="ru-RU"/>
        </a:p>
      </dgm:t>
    </dgm:pt>
    <dgm:pt modelId="{11060532-0E20-4621-808A-942FC6EB2CC4}" type="pres">
      <dgm:prSet presAssocID="{52CDF783-6067-4467-80F5-5DE50DAC7F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1C9FD48-E637-4E7C-94B5-27EC67776EF8}" type="pres">
      <dgm:prSet presAssocID="{52CDF783-6067-4467-80F5-5DE50DAC7F6D}" presName="Name1" presStyleCnt="0"/>
      <dgm:spPr/>
      <dgm:t>
        <a:bodyPr/>
        <a:lstStyle/>
        <a:p>
          <a:endParaRPr lang="ru-RU"/>
        </a:p>
      </dgm:t>
    </dgm:pt>
    <dgm:pt modelId="{55ED6D4A-291D-40B0-BC1B-49F8E980E311}" type="pres">
      <dgm:prSet presAssocID="{52CDF783-6067-4467-80F5-5DE50DAC7F6D}" presName="cycle" presStyleCnt="0"/>
      <dgm:spPr/>
      <dgm:t>
        <a:bodyPr/>
        <a:lstStyle/>
        <a:p>
          <a:endParaRPr lang="ru-RU"/>
        </a:p>
      </dgm:t>
    </dgm:pt>
    <dgm:pt modelId="{33DAAC74-2C47-408D-B939-DED63D9A370C}" type="pres">
      <dgm:prSet presAssocID="{52CDF783-6067-4467-80F5-5DE50DAC7F6D}" presName="srcNode" presStyleLbl="node1" presStyleIdx="0" presStyleCnt="5"/>
      <dgm:spPr/>
      <dgm:t>
        <a:bodyPr/>
        <a:lstStyle/>
        <a:p>
          <a:endParaRPr lang="ru-RU"/>
        </a:p>
      </dgm:t>
    </dgm:pt>
    <dgm:pt modelId="{5D6735D9-1569-4130-8CF3-290917B60BCE}" type="pres">
      <dgm:prSet presAssocID="{52CDF783-6067-4467-80F5-5DE50DAC7F6D}" presName="conn" presStyleLbl="parChTrans1D2" presStyleIdx="0" presStyleCnt="1"/>
      <dgm:spPr/>
      <dgm:t>
        <a:bodyPr/>
        <a:lstStyle/>
        <a:p>
          <a:endParaRPr lang="ru-RU"/>
        </a:p>
      </dgm:t>
    </dgm:pt>
    <dgm:pt modelId="{3A887732-6E63-4A01-AF9C-0B4BD6973976}" type="pres">
      <dgm:prSet presAssocID="{52CDF783-6067-4467-80F5-5DE50DAC7F6D}" presName="extraNode" presStyleLbl="node1" presStyleIdx="0" presStyleCnt="5"/>
      <dgm:spPr/>
      <dgm:t>
        <a:bodyPr/>
        <a:lstStyle/>
        <a:p>
          <a:endParaRPr lang="ru-RU"/>
        </a:p>
      </dgm:t>
    </dgm:pt>
    <dgm:pt modelId="{19DED52B-7F54-4A48-96E5-5E1AE4041F0B}" type="pres">
      <dgm:prSet presAssocID="{52CDF783-6067-4467-80F5-5DE50DAC7F6D}" presName="dstNode" presStyleLbl="node1" presStyleIdx="0" presStyleCnt="5"/>
      <dgm:spPr/>
      <dgm:t>
        <a:bodyPr/>
        <a:lstStyle/>
        <a:p>
          <a:endParaRPr lang="ru-RU"/>
        </a:p>
      </dgm:t>
    </dgm:pt>
    <dgm:pt modelId="{3DDE31CD-A611-4925-9654-732A3EB706FA}" type="pres">
      <dgm:prSet presAssocID="{D84E2778-3785-4FE5-8FD7-E5674E3AE90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359F5-1C50-40BB-BADE-CAF517C4DF7C}" type="pres">
      <dgm:prSet presAssocID="{D84E2778-3785-4FE5-8FD7-E5674E3AE900}" presName="accent_1" presStyleCnt="0"/>
      <dgm:spPr/>
      <dgm:t>
        <a:bodyPr/>
        <a:lstStyle/>
        <a:p>
          <a:endParaRPr lang="ru-RU"/>
        </a:p>
      </dgm:t>
    </dgm:pt>
    <dgm:pt modelId="{A3ECC1D1-031F-479B-B9E6-076E96018038}" type="pres">
      <dgm:prSet presAssocID="{D84E2778-3785-4FE5-8FD7-E5674E3AE900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DC624433-9978-4824-BCF4-8BFA085BC7B3}" type="pres">
      <dgm:prSet presAssocID="{340F91D9-0FAF-48E9-856C-0164DFCF7214}" presName="text_2" presStyleLbl="node1" presStyleIdx="1" presStyleCnt="5" custLinFactNeighborX="-945" custLinFactNeighborY="-26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3561D-4DA4-4023-9635-6F9DD9FFBE63}" type="pres">
      <dgm:prSet presAssocID="{340F91D9-0FAF-48E9-856C-0164DFCF7214}" presName="accent_2" presStyleCnt="0"/>
      <dgm:spPr/>
      <dgm:t>
        <a:bodyPr/>
        <a:lstStyle/>
        <a:p>
          <a:endParaRPr lang="ru-RU"/>
        </a:p>
      </dgm:t>
    </dgm:pt>
    <dgm:pt modelId="{867880B3-8533-4406-AB8C-5B562D44CF1B}" type="pres">
      <dgm:prSet presAssocID="{340F91D9-0FAF-48E9-856C-0164DFCF7214}" presName="accentRepeatNode" presStyleLbl="solidFgAcc1" presStyleIdx="1" presStyleCnt="5" custLinFactNeighborX="-18623" custLinFactNeighborY="-26841"/>
      <dgm:spPr/>
      <dgm:t>
        <a:bodyPr/>
        <a:lstStyle/>
        <a:p>
          <a:endParaRPr lang="ru-RU"/>
        </a:p>
      </dgm:t>
    </dgm:pt>
    <dgm:pt modelId="{E83F10F9-AB63-467D-956B-9912E36B4F98}" type="pres">
      <dgm:prSet presAssocID="{440DE12D-FA74-466E-AEB7-48242B965AB8}" presName="text_3" presStyleLbl="node1" presStyleIdx="2" presStyleCnt="5" custLinFactNeighborX="-965" custLinFactNeighborY="-56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5B038-287A-4B02-A4F6-FA57DD234912}" type="pres">
      <dgm:prSet presAssocID="{440DE12D-FA74-466E-AEB7-48242B965AB8}" presName="accent_3" presStyleCnt="0"/>
      <dgm:spPr/>
      <dgm:t>
        <a:bodyPr/>
        <a:lstStyle/>
        <a:p>
          <a:endParaRPr lang="ru-RU"/>
        </a:p>
      </dgm:t>
    </dgm:pt>
    <dgm:pt modelId="{7186FB5B-E82A-454B-A4D5-CF81F0A908E3}" type="pres">
      <dgm:prSet presAssocID="{440DE12D-FA74-466E-AEB7-48242B965AB8}" presName="accentRepeatNode" presStyleLbl="solidFgAcc1" presStyleIdx="2" presStyleCnt="5" custLinFactNeighborX="-21638" custLinFactNeighborY="-42836"/>
      <dgm:spPr/>
      <dgm:t>
        <a:bodyPr/>
        <a:lstStyle/>
        <a:p>
          <a:endParaRPr lang="ru-RU"/>
        </a:p>
      </dgm:t>
    </dgm:pt>
    <dgm:pt modelId="{07E35DE0-1ABC-4FD9-9715-EDE994B64541}" type="pres">
      <dgm:prSet presAssocID="{5F6B74D8-7DDB-43B2-A099-94F8F459F847}" presName="text_4" presStyleLbl="node1" presStyleIdx="3" presStyleCnt="5" custScaleY="101536" custLinFactNeighborX="-1408" custLinFactNeighborY="-75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0B751-EAF7-4D52-B3E7-079755794F02}" type="pres">
      <dgm:prSet presAssocID="{5F6B74D8-7DDB-43B2-A099-94F8F459F847}" presName="accent_4" presStyleCnt="0"/>
      <dgm:spPr/>
      <dgm:t>
        <a:bodyPr/>
        <a:lstStyle/>
        <a:p>
          <a:endParaRPr lang="ru-RU"/>
        </a:p>
      </dgm:t>
    </dgm:pt>
    <dgm:pt modelId="{3F5403FB-00D4-437B-A670-7507C39B691D}" type="pres">
      <dgm:prSet presAssocID="{5F6B74D8-7DDB-43B2-A099-94F8F459F847}" presName="accentRepeatNode" presStyleLbl="solidFgAcc1" presStyleIdx="3" presStyleCnt="5" custLinFactNeighborX="-1576" custLinFactNeighborY="-58831"/>
      <dgm:spPr/>
      <dgm:t>
        <a:bodyPr/>
        <a:lstStyle/>
        <a:p>
          <a:endParaRPr lang="ru-RU"/>
        </a:p>
      </dgm:t>
    </dgm:pt>
    <dgm:pt modelId="{7809419C-4BF6-4658-8221-9CE0D10A1943}" type="pres">
      <dgm:prSet presAssocID="{20EA3BEF-1FBB-4FB3-8B4C-E308B5656430}" presName="text_5" presStyleLbl="node1" presStyleIdx="4" presStyleCnt="5" custScaleX="91197" custScaleY="180895" custLinFactNeighborX="3519" custLinFactNeighborY="-65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FF0AE-62DC-42F3-9350-4F79D4021CB2}" type="pres">
      <dgm:prSet presAssocID="{20EA3BEF-1FBB-4FB3-8B4C-E308B5656430}" presName="accent_5" presStyleCnt="0"/>
      <dgm:spPr/>
      <dgm:t>
        <a:bodyPr/>
        <a:lstStyle/>
        <a:p>
          <a:endParaRPr lang="ru-RU"/>
        </a:p>
      </dgm:t>
    </dgm:pt>
    <dgm:pt modelId="{D55FD004-AE5E-44DF-B343-06A948F91AF7}" type="pres">
      <dgm:prSet presAssocID="{20EA3BEF-1FBB-4FB3-8B4C-E308B5656430}" presName="accentRepeatNode" presStyleLbl="solidFgAcc1" presStyleIdx="4" presStyleCnt="5" custLinFactNeighborX="46700" custLinFactNeighborY="-66828"/>
      <dgm:spPr/>
      <dgm:t>
        <a:bodyPr/>
        <a:lstStyle/>
        <a:p>
          <a:endParaRPr lang="ru-RU"/>
        </a:p>
      </dgm:t>
    </dgm:pt>
  </dgm:ptLst>
  <dgm:cxnLst>
    <dgm:cxn modelId="{E0CCC983-75E8-4B75-AD5D-53073667C737}" type="presOf" srcId="{D84E2778-3785-4FE5-8FD7-E5674E3AE900}" destId="{3DDE31CD-A611-4925-9654-732A3EB706FA}" srcOrd="0" destOrd="0" presId="urn:microsoft.com/office/officeart/2008/layout/VerticalCurvedList"/>
    <dgm:cxn modelId="{9C10E5DF-7F90-4580-981D-3D3454899D47}" srcId="{52CDF783-6067-4467-80F5-5DE50DAC7F6D}" destId="{440DE12D-FA74-466E-AEB7-48242B965AB8}" srcOrd="2" destOrd="0" parTransId="{D3A7F8CC-FACF-4442-845E-C3DC4679EA0C}" sibTransId="{1ED9FBB0-90B3-442F-8DA1-8D737649E59E}"/>
    <dgm:cxn modelId="{CC309EA5-66E1-458A-A061-6CBAD1B339CF}" srcId="{52CDF783-6067-4467-80F5-5DE50DAC7F6D}" destId="{340F91D9-0FAF-48E9-856C-0164DFCF7214}" srcOrd="1" destOrd="0" parTransId="{5C89068A-EBB6-4301-BFCC-44605C735BB0}" sibTransId="{684026E2-D1C2-40B2-AEF7-995AA721B658}"/>
    <dgm:cxn modelId="{69E940B2-8813-4BFE-8BE0-ED6853411BC8}" type="presOf" srcId="{5F6B74D8-7DDB-43B2-A099-94F8F459F847}" destId="{07E35DE0-1ABC-4FD9-9715-EDE994B64541}" srcOrd="0" destOrd="0" presId="urn:microsoft.com/office/officeart/2008/layout/VerticalCurvedList"/>
    <dgm:cxn modelId="{819029FF-4EBA-432E-ACAC-33BD248E8A91}" srcId="{52CDF783-6067-4467-80F5-5DE50DAC7F6D}" destId="{20EA3BEF-1FBB-4FB3-8B4C-E308B5656430}" srcOrd="4" destOrd="0" parTransId="{63B31C38-C5D2-42E6-AA3C-173EDA60A24C}" sibTransId="{CB60DE33-3EFA-4C67-827F-9E30EC81A645}"/>
    <dgm:cxn modelId="{2FE5D981-9A24-4E34-9784-4A7B0A2B01CE}" type="presOf" srcId="{20EA3BEF-1FBB-4FB3-8B4C-E308B5656430}" destId="{7809419C-4BF6-4658-8221-9CE0D10A1943}" srcOrd="0" destOrd="0" presId="urn:microsoft.com/office/officeart/2008/layout/VerticalCurvedList"/>
    <dgm:cxn modelId="{3B1ED194-5F09-4FD2-AF03-560FE25B578E}" srcId="{52CDF783-6067-4467-80F5-5DE50DAC7F6D}" destId="{D84E2778-3785-4FE5-8FD7-E5674E3AE900}" srcOrd="0" destOrd="0" parTransId="{14D34E50-A3E4-49E2-B456-F002693241F9}" sibTransId="{CE0E112E-603E-4135-BA4C-EADDE7EFD3A8}"/>
    <dgm:cxn modelId="{294A0E88-C5B4-4863-9CB5-E8D7A81FABB4}" type="presOf" srcId="{52CDF783-6067-4467-80F5-5DE50DAC7F6D}" destId="{11060532-0E20-4621-808A-942FC6EB2CC4}" srcOrd="0" destOrd="0" presId="urn:microsoft.com/office/officeart/2008/layout/VerticalCurvedList"/>
    <dgm:cxn modelId="{1AC9BBC7-6731-4102-81FE-FAD391CE7BE9}" type="presOf" srcId="{CE0E112E-603E-4135-BA4C-EADDE7EFD3A8}" destId="{5D6735D9-1569-4130-8CF3-290917B60BCE}" srcOrd="0" destOrd="0" presId="urn:microsoft.com/office/officeart/2008/layout/VerticalCurvedList"/>
    <dgm:cxn modelId="{80F5B93F-C9BB-4582-8A73-FF8D8C967B4B}" type="presOf" srcId="{340F91D9-0FAF-48E9-856C-0164DFCF7214}" destId="{DC624433-9978-4824-BCF4-8BFA085BC7B3}" srcOrd="0" destOrd="0" presId="urn:microsoft.com/office/officeart/2008/layout/VerticalCurvedList"/>
    <dgm:cxn modelId="{9886FD3F-6AF7-4532-BD00-F35CC8B99B71}" srcId="{52CDF783-6067-4467-80F5-5DE50DAC7F6D}" destId="{5F6B74D8-7DDB-43B2-A099-94F8F459F847}" srcOrd="3" destOrd="0" parTransId="{69B3FE85-F195-4D67-8237-C68377B73D9F}" sibTransId="{92EF1AB7-81B3-4E28-8E99-5F49F5C691CE}"/>
    <dgm:cxn modelId="{2DA87E6C-98A3-4C2E-BB96-132421A2769B}" type="presOf" srcId="{440DE12D-FA74-466E-AEB7-48242B965AB8}" destId="{E83F10F9-AB63-467D-956B-9912E36B4F98}" srcOrd="0" destOrd="0" presId="urn:microsoft.com/office/officeart/2008/layout/VerticalCurvedList"/>
    <dgm:cxn modelId="{A4181AE4-2D73-4901-8D34-0B6AB6D85D02}" type="presParOf" srcId="{11060532-0E20-4621-808A-942FC6EB2CC4}" destId="{D1C9FD48-E637-4E7C-94B5-27EC67776EF8}" srcOrd="0" destOrd="0" presId="urn:microsoft.com/office/officeart/2008/layout/VerticalCurvedList"/>
    <dgm:cxn modelId="{BD8872FF-8ED6-4F85-848B-4214085E9CC9}" type="presParOf" srcId="{D1C9FD48-E637-4E7C-94B5-27EC67776EF8}" destId="{55ED6D4A-291D-40B0-BC1B-49F8E980E311}" srcOrd="0" destOrd="0" presId="urn:microsoft.com/office/officeart/2008/layout/VerticalCurvedList"/>
    <dgm:cxn modelId="{2B8D959F-7274-48C7-BB26-81E25B22BFBA}" type="presParOf" srcId="{55ED6D4A-291D-40B0-BC1B-49F8E980E311}" destId="{33DAAC74-2C47-408D-B939-DED63D9A370C}" srcOrd="0" destOrd="0" presId="urn:microsoft.com/office/officeart/2008/layout/VerticalCurvedList"/>
    <dgm:cxn modelId="{C05A2C7E-F22F-43AF-AF25-7E7086251042}" type="presParOf" srcId="{55ED6D4A-291D-40B0-BC1B-49F8E980E311}" destId="{5D6735D9-1569-4130-8CF3-290917B60BCE}" srcOrd="1" destOrd="0" presId="urn:microsoft.com/office/officeart/2008/layout/VerticalCurvedList"/>
    <dgm:cxn modelId="{763B298E-2A79-479D-A63B-CC04A31871DB}" type="presParOf" srcId="{55ED6D4A-291D-40B0-BC1B-49F8E980E311}" destId="{3A887732-6E63-4A01-AF9C-0B4BD6973976}" srcOrd="2" destOrd="0" presId="urn:microsoft.com/office/officeart/2008/layout/VerticalCurvedList"/>
    <dgm:cxn modelId="{ABB41A47-2D6F-4174-A9D2-A1F311D0214D}" type="presParOf" srcId="{55ED6D4A-291D-40B0-BC1B-49F8E980E311}" destId="{19DED52B-7F54-4A48-96E5-5E1AE4041F0B}" srcOrd="3" destOrd="0" presId="urn:microsoft.com/office/officeart/2008/layout/VerticalCurvedList"/>
    <dgm:cxn modelId="{C78AFE58-6CC6-40A2-AD5F-DBA6F83AD657}" type="presParOf" srcId="{D1C9FD48-E637-4E7C-94B5-27EC67776EF8}" destId="{3DDE31CD-A611-4925-9654-732A3EB706FA}" srcOrd="1" destOrd="0" presId="urn:microsoft.com/office/officeart/2008/layout/VerticalCurvedList"/>
    <dgm:cxn modelId="{0162CBB3-7DAA-477D-A67B-68DECB48918E}" type="presParOf" srcId="{D1C9FD48-E637-4E7C-94B5-27EC67776EF8}" destId="{37F359F5-1C50-40BB-BADE-CAF517C4DF7C}" srcOrd="2" destOrd="0" presId="urn:microsoft.com/office/officeart/2008/layout/VerticalCurvedList"/>
    <dgm:cxn modelId="{E0453155-7382-491F-8186-D6E9301B71AC}" type="presParOf" srcId="{37F359F5-1C50-40BB-BADE-CAF517C4DF7C}" destId="{A3ECC1D1-031F-479B-B9E6-076E96018038}" srcOrd="0" destOrd="0" presId="urn:microsoft.com/office/officeart/2008/layout/VerticalCurvedList"/>
    <dgm:cxn modelId="{93CA4A59-B067-4B44-A048-20B4BD5BB05A}" type="presParOf" srcId="{D1C9FD48-E637-4E7C-94B5-27EC67776EF8}" destId="{DC624433-9978-4824-BCF4-8BFA085BC7B3}" srcOrd="3" destOrd="0" presId="urn:microsoft.com/office/officeart/2008/layout/VerticalCurvedList"/>
    <dgm:cxn modelId="{01A58739-B3FB-4AD3-A54A-49E92CF7F04A}" type="presParOf" srcId="{D1C9FD48-E637-4E7C-94B5-27EC67776EF8}" destId="{8F93561D-4DA4-4023-9635-6F9DD9FFBE63}" srcOrd="4" destOrd="0" presId="urn:microsoft.com/office/officeart/2008/layout/VerticalCurvedList"/>
    <dgm:cxn modelId="{059C277F-EABE-44D7-A7E4-19E0C2834DFB}" type="presParOf" srcId="{8F93561D-4DA4-4023-9635-6F9DD9FFBE63}" destId="{867880B3-8533-4406-AB8C-5B562D44CF1B}" srcOrd="0" destOrd="0" presId="urn:microsoft.com/office/officeart/2008/layout/VerticalCurvedList"/>
    <dgm:cxn modelId="{CC031CE7-A37F-47A3-8084-6AE8B1A25AD3}" type="presParOf" srcId="{D1C9FD48-E637-4E7C-94B5-27EC67776EF8}" destId="{E83F10F9-AB63-467D-956B-9912E36B4F98}" srcOrd="5" destOrd="0" presId="urn:microsoft.com/office/officeart/2008/layout/VerticalCurvedList"/>
    <dgm:cxn modelId="{865FE076-3FA6-4815-801C-B45F5DE32C33}" type="presParOf" srcId="{D1C9FD48-E637-4E7C-94B5-27EC67776EF8}" destId="{C3E5B038-287A-4B02-A4F6-FA57DD234912}" srcOrd="6" destOrd="0" presId="urn:microsoft.com/office/officeart/2008/layout/VerticalCurvedList"/>
    <dgm:cxn modelId="{69C8D678-0F64-45EA-8E6E-350B59237661}" type="presParOf" srcId="{C3E5B038-287A-4B02-A4F6-FA57DD234912}" destId="{7186FB5B-E82A-454B-A4D5-CF81F0A908E3}" srcOrd="0" destOrd="0" presId="urn:microsoft.com/office/officeart/2008/layout/VerticalCurvedList"/>
    <dgm:cxn modelId="{627A64F0-273D-46C8-8B4A-02A4181A0963}" type="presParOf" srcId="{D1C9FD48-E637-4E7C-94B5-27EC67776EF8}" destId="{07E35DE0-1ABC-4FD9-9715-EDE994B64541}" srcOrd="7" destOrd="0" presId="urn:microsoft.com/office/officeart/2008/layout/VerticalCurvedList"/>
    <dgm:cxn modelId="{4A730C61-44E7-4CA9-A9C8-60DE3FE0A820}" type="presParOf" srcId="{D1C9FD48-E637-4E7C-94B5-27EC67776EF8}" destId="{A770B751-EAF7-4D52-B3E7-079755794F02}" srcOrd="8" destOrd="0" presId="urn:microsoft.com/office/officeart/2008/layout/VerticalCurvedList"/>
    <dgm:cxn modelId="{40BEA681-62B5-4037-9EA6-4F7CD2E780F9}" type="presParOf" srcId="{A770B751-EAF7-4D52-B3E7-079755794F02}" destId="{3F5403FB-00D4-437B-A670-7507C39B691D}" srcOrd="0" destOrd="0" presId="urn:microsoft.com/office/officeart/2008/layout/VerticalCurvedList"/>
    <dgm:cxn modelId="{B8482D4E-C706-46A0-BBE7-9A08793C56D4}" type="presParOf" srcId="{D1C9FD48-E637-4E7C-94B5-27EC67776EF8}" destId="{7809419C-4BF6-4658-8221-9CE0D10A1943}" srcOrd="9" destOrd="0" presId="urn:microsoft.com/office/officeart/2008/layout/VerticalCurvedList"/>
    <dgm:cxn modelId="{2BDEB02B-FBE8-48CE-BA4D-56235607072B}" type="presParOf" srcId="{D1C9FD48-E637-4E7C-94B5-27EC67776EF8}" destId="{0DEFF0AE-62DC-42F3-9350-4F79D4021CB2}" srcOrd="10" destOrd="0" presId="urn:microsoft.com/office/officeart/2008/layout/VerticalCurvedList"/>
    <dgm:cxn modelId="{C1B7CD56-723E-48E1-93CC-05FA25362687}" type="presParOf" srcId="{0DEFF0AE-62DC-42F3-9350-4F79D4021CB2}" destId="{D55FD004-AE5E-44DF-B343-06A948F91A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2CDF783-6067-4467-80F5-5DE50DAC7F6D}" type="doc">
      <dgm:prSet loTypeId="urn:microsoft.com/office/officeart/2008/layout/LinedList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84E2778-3785-4FE5-8FD7-E5674E3AE900}">
      <dgm:prSet phldrT="[Текст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/>
          <a:r>
            <a:rPr lang="ru-RU" sz="1200" b="1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ПРЕДМЕТ ЗАВЕЩАТЕЛЬНОГО ОТКАЗА</a:t>
          </a:r>
        </a:p>
        <a:p>
          <a:pPr algn="just"/>
          <a:r>
            <a:rPr lang="ru-RU" sz="1100" b="1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(СТ.1137 </a:t>
          </a:r>
          <a:r>
            <a:rPr lang="ru-RU" sz="1100" b="1" cap="all" spc="0" dirty="0" err="1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гк</a:t>
          </a:r>
          <a:r>
            <a:rPr lang="ru-RU" sz="1100" b="1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ru-RU" sz="1100" b="1" cap="all" spc="0" dirty="0" err="1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рф</a:t>
          </a:r>
          <a:r>
            <a:rPr lang="ru-RU" sz="1100" b="1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)</a:t>
          </a:r>
          <a:endParaRPr lang="ru-RU" sz="1100" b="1" cap="all" spc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4D34E50-A3E4-49E2-B456-F002693241F9}" type="parTrans" cxnId="{3B1ED194-5F09-4FD2-AF03-560FE25B578E}">
      <dgm:prSet/>
      <dgm:spPr/>
      <dgm:t>
        <a:bodyPr/>
        <a:lstStyle/>
        <a:p>
          <a:endParaRPr lang="ru-RU"/>
        </a:p>
      </dgm:t>
    </dgm:pt>
    <dgm:pt modelId="{CE0E112E-603E-4135-BA4C-EADDE7EFD3A8}" type="sibTrans" cxnId="{3B1ED194-5F09-4FD2-AF03-560FE25B578E}">
      <dgm:prSet/>
      <dgm:spPr/>
      <dgm:t>
        <a:bodyPr/>
        <a:lstStyle/>
        <a:p>
          <a:endParaRPr lang="ru-RU"/>
        </a:p>
      </dgm:t>
    </dgm:pt>
    <dgm:pt modelId="{1E97E22D-3639-4DB6-8CEE-D4AB623D1D30}">
      <dgm:prSet phldrT="[Текст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/>
          <a:r>
            <a:rPr lang="ru-RU" sz="1400" b="1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передача ОТКАЗОПОЛУЧАТЕЛЮ В СОБСТВЕННОСТЬ, ВО ВЛАДЕНИЕ    НА ИНОМ ВЕЩНОМ ПРАВЕ ИЛИ В ПОЛЬЗОВАНИЕ ВЕЩИ, ВХОДЯЩЕЙ               В СОСТАВ НАСЛЕДСТВА</a:t>
          </a:r>
          <a:endParaRPr lang="ru-RU" sz="1400" b="1" cap="all" spc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B71DA58-7C92-405E-8808-4D5CAC1F2227}" type="parTrans" cxnId="{0CEF6DB7-9F9D-4162-A8C3-CE39CCFD974E}">
      <dgm:prSet/>
      <dgm:spPr/>
      <dgm:t>
        <a:bodyPr/>
        <a:lstStyle/>
        <a:p>
          <a:endParaRPr lang="ru-RU"/>
        </a:p>
      </dgm:t>
    </dgm:pt>
    <dgm:pt modelId="{28E06243-EFF5-4C98-9BAD-DC033891545D}" type="sibTrans" cxnId="{0CEF6DB7-9F9D-4162-A8C3-CE39CCFD974E}">
      <dgm:prSet/>
      <dgm:spPr/>
      <dgm:t>
        <a:bodyPr/>
        <a:lstStyle/>
        <a:p>
          <a:endParaRPr lang="ru-RU"/>
        </a:p>
      </dgm:t>
    </dgm:pt>
    <dgm:pt modelId="{F96348EC-71EE-404C-8617-BD4E7B9D3BF7}">
      <dgm:prSet phldrT="[Текст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/>
          <a:r>
            <a:rPr lang="ru-RU" sz="1400" b="1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ПЕРЕДАЧА ОТКАЗОПОЛУЧАТЕЛЮ ВХОДЯЩЕГО В СОСТАВ НАСЛЕДСТВА ИМУЩЕСТВЕННОГО ПРАВА</a:t>
          </a:r>
          <a:endParaRPr lang="ru-RU" sz="1400" b="1" cap="all" spc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D815451-FAE9-4430-B63F-9AE8AD27818E}" type="parTrans" cxnId="{17BCEA66-7887-4ECF-B90D-796599A8D556}">
      <dgm:prSet/>
      <dgm:spPr/>
      <dgm:t>
        <a:bodyPr/>
        <a:lstStyle/>
        <a:p>
          <a:endParaRPr lang="ru-RU"/>
        </a:p>
      </dgm:t>
    </dgm:pt>
    <dgm:pt modelId="{3D07B468-88E4-40B6-88E5-1AF03353C665}" type="sibTrans" cxnId="{17BCEA66-7887-4ECF-B90D-796599A8D556}">
      <dgm:prSet/>
      <dgm:spPr/>
      <dgm:t>
        <a:bodyPr/>
        <a:lstStyle/>
        <a:p>
          <a:endParaRPr lang="ru-RU"/>
        </a:p>
      </dgm:t>
    </dgm:pt>
    <dgm:pt modelId="{98863442-0D21-40BB-9D10-769B8364AF71}">
      <dgm:prSet phldrT="[Текст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/>
          <a:r>
            <a:rPr lang="ru-RU" sz="1400" b="1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ПРИОБРЕТЕНИЕ ДЛЯ ОТКАЗОПОЛУЧАТЕЛЯ И ПЕРЕДАЧА ЕМУ ИНОГО ИМУЩЕСТВА</a:t>
          </a:r>
          <a:endParaRPr lang="ru-RU" sz="1400" b="1" cap="all" spc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5A96F452-87C8-4A6B-A2DC-5B2137B3E63F}" type="parTrans" cxnId="{20D028E4-3E93-48AC-B3CA-8B9E4E513165}">
      <dgm:prSet/>
      <dgm:spPr/>
      <dgm:t>
        <a:bodyPr/>
        <a:lstStyle/>
        <a:p>
          <a:endParaRPr lang="ru-RU"/>
        </a:p>
      </dgm:t>
    </dgm:pt>
    <dgm:pt modelId="{4E238F66-A8D7-4DC1-A515-DD9E6030F670}" type="sibTrans" cxnId="{20D028E4-3E93-48AC-B3CA-8B9E4E513165}">
      <dgm:prSet/>
      <dgm:spPr/>
      <dgm:t>
        <a:bodyPr/>
        <a:lstStyle/>
        <a:p>
          <a:endParaRPr lang="ru-RU"/>
        </a:p>
      </dgm:t>
    </dgm:pt>
    <dgm:pt modelId="{E076C92E-F94F-4933-883D-F83C3E431EEE}">
      <dgm:prSet phldrT="[Текст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/>
          <a:r>
            <a:rPr lang="ru-RU" sz="1400" b="1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ВЫПОЛНЕНИЕ ДЛЯ НЕГО ОПРЕДЕЛЕННОЙ РАБОТЫ ИЛИ ОКАЗАНИЕ ЕМУ ОПРЕДЕЛЕННОЙ УСЛУГИ</a:t>
          </a:r>
          <a:endParaRPr lang="ru-RU" sz="1400" b="1" cap="all" spc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5F3A42D-FC07-4194-B0EB-BDCB2F088708}" type="parTrans" cxnId="{7BC14D59-0CC5-4CD7-9B34-3DA86CDEC7A4}">
      <dgm:prSet/>
      <dgm:spPr/>
      <dgm:t>
        <a:bodyPr/>
        <a:lstStyle/>
        <a:p>
          <a:endParaRPr lang="ru-RU"/>
        </a:p>
      </dgm:t>
    </dgm:pt>
    <dgm:pt modelId="{55EED295-2742-434C-9F76-80DACDF2CF3F}" type="sibTrans" cxnId="{7BC14D59-0CC5-4CD7-9B34-3DA86CDEC7A4}">
      <dgm:prSet/>
      <dgm:spPr/>
      <dgm:t>
        <a:bodyPr/>
        <a:lstStyle/>
        <a:p>
          <a:endParaRPr lang="ru-RU"/>
        </a:p>
      </dgm:t>
    </dgm:pt>
    <dgm:pt modelId="{94F02DB8-1D79-4B0C-97F4-39FF0CDA0217}">
      <dgm:prSet phldrT="[Текст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"/>
          <a:r>
            <a:rPr lang="ru-RU" sz="1400" b="1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ОСУЩЕСТВЛЕНИЕ В ПОЛЬЗУ ОТКАЗОПОЛУЧАТЕЛЯ ПЕРИОДИЧЕСКИХ ПЛАТЕЖЕЙ</a:t>
          </a:r>
          <a:endParaRPr lang="ru-RU" sz="1400" b="1" cap="all" spc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F04726A-FF10-475D-88CF-7500DBFABA20}" type="parTrans" cxnId="{C4CC1A42-8E42-44E6-9B20-91EA1D5A9079}">
      <dgm:prSet/>
      <dgm:spPr/>
      <dgm:t>
        <a:bodyPr/>
        <a:lstStyle/>
        <a:p>
          <a:endParaRPr lang="ru-RU"/>
        </a:p>
      </dgm:t>
    </dgm:pt>
    <dgm:pt modelId="{A6848151-6A44-4194-BEC5-36C1D1EAB404}" type="sibTrans" cxnId="{C4CC1A42-8E42-44E6-9B20-91EA1D5A9079}">
      <dgm:prSet/>
      <dgm:spPr/>
      <dgm:t>
        <a:bodyPr/>
        <a:lstStyle/>
        <a:p>
          <a:endParaRPr lang="ru-RU"/>
        </a:p>
      </dgm:t>
    </dgm:pt>
    <dgm:pt modelId="{7E253264-AD8C-4FF3-8D07-FB9E6A5298DE}" type="pres">
      <dgm:prSet presAssocID="{52CDF783-6067-4467-80F5-5DE50DAC7F6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DC06833-C16E-47E7-8F68-61D40E2604BC}" type="pres">
      <dgm:prSet presAssocID="{D84E2778-3785-4FE5-8FD7-E5674E3AE900}" presName="thickLine" presStyleLbl="alignNode1" presStyleIdx="0" presStyleCnt="1"/>
      <dgm:spPr/>
    </dgm:pt>
    <dgm:pt modelId="{194B75A6-225B-46EC-9675-D0C26CF92278}" type="pres">
      <dgm:prSet presAssocID="{D84E2778-3785-4FE5-8FD7-E5674E3AE900}" presName="horz1" presStyleCnt="0"/>
      <dgm:spPr/>
    </dgm:pt>
    <dgm:pt modelId="{8A6E0A72-76B4-4D87-955B-3521111E3795}" type="pres">
      <dgm:prSet presAssocID="{D84E2778-3785-4FE5-8FD7-E5674E3AE900}" presName="tx1" presStyleLbl="revTx" presStyleIdx="0" presStyleCnt="6"/>
      <dgm:spPr/>
      <dgm:t>
        <a:bodyPr/>
        <a:lstStyle/>
        <a:p>
          <a:endParaRPr lang="ru-RU"/>
        </a:p>
      </dgm:t>
    </dgm:pt>
    <dgm:pt modelId="{07013287-5C46-4A34-9F96-B81724022843}" type="pres">
      <dgm:prSet presAssocID="{D84E2778-3785-4FE5-8FD7-E5674E3AE900}" presName="vert1" presStyleCnt="0"/>
      <dgm:spPr/>
    </dgm:pt>
    <dgm:pt modelId="{75B5A2D0-1CAB-4EA4-9A88-E252A35F7224}" type="pres">
      <dgm:prSet presAssocID="{1E97E22D-3639-4DB6-8CEE-D4AB623D1D30}" presName="vertSpace2a" presStyleCnt="0"/>
      <dgm:spPr/>
    </dgm:pt>
    <dgm:pt modelId="{CDD7320E-1869-4E46-AF0E-092548AC47ED}" type="pres">
      <dgm:prSet presAssocID="{1E97E22D-3639-4DB6-8CEE-D4AB623D1D30}" presName="horz2" presStyleCnt="0"/>
      <dgm:spPr/>
    </dgm:pt>
    <dgm:pt modelId="{90518702-BAF7-4EAC-9F87-5E1046FBFDA2}" type="pres">
      <dgm:prSet presAssocID="{1E97E22D-3639-4DB6-8CEE-D4AB623D1D30}" presName="horzSpace2" presStyleCnt="0"/>
      <dgm:spPr/>
    </dgm:pt>
    <dgm:pt modelId="{4934E981-9E1E-4D13-A85F-0C0A3EAF14DF}" type="pres">
      <dgm:prSet presAssocID="{1E97E22D-3639-4DB6-8CEE-D4AB623D1D30}" presName="tx2" presStyleLbl="revTx" presStyleIdx="1" presStyleCnt="6" custScaleY="136059"/>
      <dgm:spPr/>
      <dgm:t>
        <a:bodyPr/>
        <a:lstStyle/>
        <a:p>
          <a:endParaRPr lang="ru-RU"/>
        </a:p>
      </dgm:t>
    </dgm:pt>
    <dgm:pt modelId="{2BEEDC25-EBE8-4864-89A6-44B1EFE8503D}" type="pres">
      <dgm:prSet presAssocID="{1E97E22D-3639-4DB6-8CEE-D4AB623D1D30}" presName="vert2" presStyleCnt="0"/>
      <dgm:spPr/>
    </dgm:pt>
    <dgm:pt modelId="{089A768A-AA24-4A19-A8A9-57AB6B0D34D5}" type="pres">
      <dgm:prSet presAssocID="{1E97E22D-3639-4DB6-8CEE-D4AB623D1D30}" presName="thinLine2b" presStyleLbl="callout" presStyleIdx="0" presStyleCnt="5"/>
      <dgm:spPr/>
    </dgm:pt>
    <dgm:pt modelId="{86423E94-4257-48E3-8307-98D04A18C2D3}" type="pres">
      <dgm:prSet presAssocID="{1E97E22D-3639-4DB6-8CEE-D4AB623D1D30}" presName="vertSpace2b" presStyleCnt="0"/>
      <dgm:spPr/>
    </dgm:pt>
    <dgm:pt modelId="{09490F0B-D50C-4366-8A1E-485B67EBA7C4}" type="pres">
      <dgm:prSet presAssocID="{F96348EC-71EE-404C-8617-BD4E7B9D3BF7}" presName="horz2" presStyleCnt="0"/>
      <dgm:spPr/>
    </dgm:pt>
    <dgm:pt modelId="{D53BEC28-CC23-44E9-AAE7-3CD71A5C5084}" type="pres">
      <dgm:prSet presAssocID="{F96348EC-71EE-404C-8617-BD4E7B9D3BF7}" presName="horzSpace2" presStyleCnt="0"/>
      <dgm:spPr/>
    </dgm:pt>
    <dgm:pt modelId="{579832CD-0AA5-4CB1-8E23-54A91F775006}" type="pres">
      <dgm:prSet presAssocID="{F96348EC-71EE-404C-8617-BD4E7B9D3BF7}" presName="tx2" presStyleLbl="revTx" presStyleIdx="2" presStyleCnt="6"/>
      <dgm:spPr/>
      <dgm:t>
        <a:bodyPr/>
        <a:lstStyle/>
        <a:p>
          <a:endParaRPr lang="ru-RU"/>
        </a:p>
      </dgm:t>
    </dgm:pt>
    <dgm:pt modelId="{D6099947-9965-4A4E-860B-E3D2B23C58E8}" type="pres">
      <dgm:prSet presAssocID="{F96348EC-71EE-404C-8617-BD4E7B9D3BF7}" presName="vert2" presStyleCnt="0"/>
      <dgm:spPr/>
    </dgm:pt>
    <dgm:pt modelId="{FC286642-106F-4A2A-9057-CE8E010B5A26}" type="pres">
      <dgm:prSet presAssocID="{F96348EC-71EE-404C-8617-BD4E7B9D3BF7}" presName="thinLine2b" presStyleLbl="callout" presStyleIdx="1" presStyleCnt="5"/>
      <dgm:spPr/>
    </dgm:pt>
    <dgm:pt modelId="{3AB36A3B-A7A3-49AD-A8DE-3E1FBA8FEC82}" type="pres">
      <dgm:prSet presAssocID="{F96348EC-71EE-404C-8617-BD4E7B9D3BF7}" presName="vertSpace2b" presStyleCnt="0"/>
      <dgm:spPr/>
    </dgm:pt>
    <dgm:pt modelId="{161646F6-D921-4FBB-8AB5-C4540925168B}" type="pres">
      <dgm:prSet presAssocID="{98863442-0D21-40BB-9D10-769B8364AF71}" presName="horz2" presStyleCnt="0"/>
      <dgm:spPr/>
    </dgm:pt>
    <dgm:pt modelId="{17EE5CEA-61CC-46F4-9B69-C7F8E134E71C}" type="pres">
      <dgm:prSet presAssocID="{98863442-0D21-40BB-9D10-769B8364AF71}" presName="horzSpace2" presStyleCnt="0"/>
      <dgm:spPr/>
    </dgm:pt>
    <dgm:pt modelId="{9800E61E-5C97-40D1-80DB-7313DBD892D5}" type="pres">
      <dgm:prSet presAssocID="{98863442-0D21-40BB-9D10-769B8364AF71}" presName="tx2" presStyleLbl="revTx" presStyleIdx="3" presStyleCnt="6"/>
      <dgm:spPr/>
      <dgm:t>
        <a:bodyPr/>
        <a:lstStyle/>
        <a:p>
          <a:endParaRPr lang="ru-RU"/>
        </a:p>
      </dgm:t>
    </dgm:pt>
    <dgm:pt modelId="{E6A0EA96-CCDF-41A3-9745-BE2D96A002D9}" type="pres">
      <dgm:prSet presAssocID="{98863442-0D21-40BB-9D10-769B8364AF71}" presName="vert2" presStyleCnt="0"/>
      <dgm:spPr/>
    </dgm:pt>
    <dgm:pt modelId="{BEA65514-DAE5-42A3-9119-45F308150A63}" type="pres">
      <dgm:prSet presAssocID="{98863442-0D21-40BB-9D10-769B8364AF71}" presName="thinLine2b" presStyleLbl="callout" presStyleIdx="2" presStyleCnt="5"/>
      <dgm:spPr/>
    </dgm:pt>
    <dgm:pt modelId="{F385107D-7914-4878-BB4B-32E207091483}" type="pres">
      <dgm:prSet presAssocID="{98863442-0D21-40BB-9D10-769B8364AF71}" presName="vertSpace2b" presStyleCnt="0"/>
      <dgm:spPr/>
    </dgm:pt>
    <dgm:pt modelId="{D7F649FD-EBB4-4164-8554-C6BC3884CC29}" type="pres">
      <dgm:prSet presAssocID="{E076C92E-F94F-4933-883D-F83C3E431EEE}" presName="horz2" presStyleCnt="0"/>
      <dgm:spPr/>
    </dgm:pt>
    <dgm:pt modelId="{47E38DA1-4E30-4BC6-B02C-D58AB8A9662D}" type="pres">
      <dgm:prSet presAssocID="{E076C92E-F94F-4933-883D-F83C3E431EEE}" presName="horzSpace2" presStyleCnt="0"/>
      <dgm:spPr/>
    </dgm:pt>
    <dgm:pt modelId="{4408037B-CA87-418E-953A-56C372D0AB56}" type="pres">
      <dgm:prSet presAssocID="{E076C92E-F94F-4933-883D-F83C3E431EEE}" presName="tx2" presStyleLbl="revTx" presStyleIdx="4" presStyleCnt="6"/>
      <dgm:spPr/>
      <dgm:t>
        <a:bodyPr/>
        <a:lstStyle/>
        <a:p>
          <a:endParaRPr lang="ru-RU"/>
        </a:p>
      </dgm:t>
    </dgm:pt>
    <dgm:pt modelId="{B0764064-E955-4C2C-B637-DB15D58637A5}" type="pres">
      <dgm:prSet presAssocID="{E076C92E-F94F-4933-883D-F83C3E431EEE}" presName="vert2" presStyleCnt="0"/>
      <dgm:spPr/>
    </dgm:pt>
    <dgm:pt modelId="{EF539266-3A36-4A99-856A-D8C0090E1757}" type="pres">
      <dgm:prSet presAssocID="{E076C92E-F94F-4933-883D-F83C3E431EEE}" presName="thinLine2b" presStyleLbl="callout" presStyleIdx="3" presStyleCnt="5"/>
      <dgm:spPr/>
    </dgm:pt>
    <dgm:pt modelId="{553CAEE4-3DA1-4C3B-A771-2F2D3F738673}" type="pres">
      <dgm:prSet presAssocID="{E076C92E-F94F-4933-883D-F83C3E431EEE}" presName="vertSpace2b" presStyleCnt="0"/>
      <dgm:spPr/>
    </dgm:pt>
    <dgm:pt modelId="{21B5095E-F1E6-4562-9CEE-6383918BFA29}" type="pres">
      <dgm:prSet presAssocID="{94F02DB8-1D79-4B0C-97F4-39FF0CDA0217}" presName="horz2" presStyleCnt="0"/>
      <dgm:spPr/>
    </dgm:pt>
    <dgm:pt modelId="{772465A9-D505-4844-8E62-945EACFE1F63}" type="pres">
      <dgm:prSet presAssocID="{94F02DB8-1D79-4B0C-97F4-39FF0CDA0217}" presName="horzSpace2" presStyleCnt="0"/>
      <dgm:spPr/>
    </dgm:pt>
    <dgm:pt modelId="{4D1B09C4-86D1-4E56-A1F1-D40626237E5D}" type="pres">
      <dgm:prSet presAssocID="{94F02DB8-1D79-4B0C-97F4-39FF0CDA0217}" presName="tx2" presStyleLbl="revTx" presStyleIdx="5" presStyleCnt="6"/>
      <dgm:spPr/>
      <dgm:t>
        <a:bodyPr/>
        <a:lstStyle/>
        <a:p>
          <a:endParaRPr lang="ru-RU"/>
        </a:p>
      </dgm:t>
    </dgm:pt>
    <dgm:pt modelId="{CCFB5CC2-B456-40E1-8E97-611567DF4BAF}" type="pres">
      <dgm:prSet presAssocID="{94F02DB8-1D79-4B0C-97F4-39FF0CDA0217}" presName="vert2" presStyleCnt="0"/>
      <dgm:spPr/>
    </dgm:pt>
    <dgm:pt modelId="{AB08BA8A-460D-4D0F-ACF4-68CDD58AA5A0}" type="pres">
      <dgm:prSet presAssocID="{94F02DB8-1D79-4B0C-97F4-39FF0CDA0217}" presName="thinLine2b" presStyleLbl="callout" presStyleIdx="4" presStyleCnt="5"/>
      <dgm:spPr/>
    </dgm:pt>
    <dgm:pt modelId="{C3E2C2D5-2FC8-4CB9-8381-9DAB54C2C14A}" type="pres">
      <dgm:prSet presAssocID="{94F02DB8-1D79-4B0C-97F4-39FF0CDA0217}" presName="vertSpace2b" presStyleCnt="0"/>
      <dgm:spPr/>
    </dgm:pt>
  </dgm:ptLst>
  <dgm:cxnLst>
    <dgm:cxn modelId="{3B1ED194-5F09-4FD2-AF03-560FE25B578E}" srcId="{52CDF783-6067-4467-80F5-5DE50DAC7F6D}" destId="{D84E2778-3785-4FE5-8FD7-E5674E3AE900}" srcOrd="0" destOrd="0" parTransId="{14D34E50-A3E4-49E2-B456-F002693241F9}" sibTransId="{CE0E112E-603E-4135-BA4C-EADDE7EFD3A8}"/>
    <dgm:cxn modelId="{1E52ED31-B020-4B3C-A475-3503E3A6900A}" type="presOf" srcId="{D84E2778-3785-4FE5-8FD7-E5674E3AE900}" destId="{8A6E0A72-76B4-4D87-955B-3521111E3795}" srcOrd="0" destOrd="0" presId="urn:microsoft.com/office/officeart/2008/layout/LinedList"/>
    <dgm:cxn modelId="{20D028E4-3E93-48AC-B3CA-8B9E4E513165}" srcId="{D84E2778-3785-4FE5-8FD7-E5674E3AE900}" destId="{98863442-0D21-40BB-9D10-769B8364AF71}" srcOrd="2" destOrd="0" parTransId="{5A96F452-87C8-4A6B-A2DC-5B2137B3E63F}" sibTransId="{4E238F66-A8D7-4DC1-A515-DD9E6030F670}"/>
    <dgm:cxn modelId="{5B8AADF5-C390-4231-A518-B8F650C90C5C}" type="presOf" srcId="{F96348EC-71EE-404C-8617-BD4E7B9D3BF7}" destId="{579832CD-0AA5-4CB1-8E23-54A91F775006}" srcOrd="0" destOrd="0" presId="urn:microsoft.com/office/officeart/2008/layout/LinedList"/>
    <dgm:cxn modelId="{01154B14-1FD3-4292-A1A7-06B58F10361F}" type="presOf" srcId="{98863442-0D21-40BB-9D10-769B8364AF71}" destId="{9800E61E-5C97-40D1-80DB-7313DBD892D5}" srcOrd="0" destOrd="0" presId="urn:microsoft.com/office/officeart/2008/layout/LinedList"/>
    <dgm:cxn modelId="{C4CC1A42-8E42-44E6-9B20-91EA1D5A9079}" srcId="{D84E2778-3785-4FE5-8FD7-E5674E3AE900}" destId="{94F02DB8-1D79-4B0C-97F4-39FF0CDA0217}" srcOrd="4" destOrd="0" parTransId="{7F04726A-FF10-475D-88CF-7500DBFABA20}" sibTransId="{A6848151-6A44-4194-BEC5-36C1D1EAB404}"/>
    <dgm:cxn modelId="{0CEF6DB7-9F9D-4162-A8C3-CE39CCFD974E}" srcId="{D84E2778-3785-4FE5-8FD7-E5674E3AE900}" destId="{1E97E22D-3639-4DB6-8CEE-D4AB623D1D30}" srcOrd="0" destOrd="0" parTransId="{1B71DA58-7C92-405E-8808-4D5CAC1F2227}" sibTransId="{28E06243-EFF5-4C98-9BAD-DC033891545D}"/>
    <dgm:cxn modelId="{7BC14D59-0CC5-4CD7-9B34-3DA86CDEC7A4}" srcId="{D84E2778-3785-4FE5-8FD7-E5674E3AE900}" destId="{E076C92E-F94F-4933-883D-F83C3E431EEE}" srcOrd="3" destOrd="0" parTransId="{65F3A42D-FC07-4194-B0EB-BDCB2F088708}" sibTransId="{55EED295-2742-434C-9F76-80DACDF2CF3F}"/>
    <dgm:cxn modelId="{1EE09216-EEC2-4771-A72A-AD472F30FC06}" type="presOf" srcId="{94F02DB8-1D79-4B0C-97F4-39FF0CDA0217}" destId="{4D1B09C4-86D1-4E56-A1F1-D40626237E5D}" srcOrd="0" destOrd="0" presId="urn:microsoft.com/office/officeart/2008/layout/LinedList"/>
    <dgm:cxn modelId="{8F811EA2-4AA9-4D98-B117-FC2AB1D6C850}" type="presOf" srcId="{E076C92E-F94F-4933-883D-F83C3E431EEE}" destId="{4408037B-CA87-418E-953A-56C372D0AB56}" srcOrd="0" destOrd="0" presId="urn:microsoft.com/office/officeart/2008/layout/LinedList"/>
    <dgm:cxn modelId="{4AACAC84-9638-411A-9641-67972D872F43}" type="presOf" srcId="{52CDF783-6067-4467-80F5-5DE50DAC7F6D}" destId="{7E253264-AD8C-4FF3-8D07-FB9E6A5298DE}" srcOrd="0" destOrd="0" presId="urn:microsoft.com/office/officeart/2008/layout/LinedList"/>
    <dgm:cxn modelId="{04080171-CE11-41CB-A5B5-B0D7F7A42B3C}" type="presOf" srcId="{1E97E22D-3639-4DB6-8CEE-D4AB623D1D30}" destId="{4934E981-9E1E-4D13-A85F-0C0A3EAF14DF}" srcOrd="0" destOrd="0" presId="urn:microsoft.com/office/officeart/2008/layout/LinedList"/>
    <dgm:cxn modelId="{17BCEA66-7887-4ECF-B90D-796599A8D556}" srcId="{D84E2778-3785-4FE5-8FD7-E5674E3AE900}" destId="{F96348EC-71EE-404C-8617-BD4E7B9D3BF7}" srcOrd="1" destOrd="0" parTransId="{9D815451-FAE9-4430-B63F-9AE8AD27818E}" sibTransId="{3D07B468-88E4-40B6-88E5-1AF03353C665}"/>
    <dgm:cxn modelId="{2493D196-40D7-47F7-900C-2B99D445BB92}" type="presParOf" srcId="{7E253264-AD8C-4FF3-8D07-FB9E6A5298DE}" destId="{2DC06833-C16E-47E7-8F68-61D40E2604BC}" srcOrd="0" destOrd="0" presId="urn:microsoft.com/office/officeart/2008/layout/LinedList"/>
    <dgm:cxn modelId="{1554556D-55D8-4CB4-959F-6B61AB780AC0}" type="presParOf" srcId="{7E253264-AD8C-4FF3-8D07-FB9E6A5298DE}" destId="{194B75A6-225B-46EC-9675-D0C26CF92278}" srcOrd="1" destOrd="0" presId="urn:microsoft.com/office/officeart/2008/layout/LinedList"/>
    <dgm:cxn modelId="{270A2AE7-C0DB-4C7C-A71E-B336F7F90CA1}" type="presParOf" srcId="{194B75A6-225B-46EC-9675-D0C26CF92278}" destId="{8A6E0A72-76B4-4D87-955B-3521111E3795}" srcOrd="0" destOrd="0" presId="urn:microsoft.com/office/officeart/2008/layout/LinedList"/>
    <dgm:cxn modelId="{E6EB2F9C-FDD6-4E55-BE37-74FF71A2293B}" type="presParOf" srcId="{194B75A6-225B-46EC-9675-D0C26CF92278}" destId="{07013287-5C46-4A34-9F96-B81724022843}" srcOrd="1" destOrd="0" presId="urn:microsoft.com/office/officeart/2008/layout/LinedList"/>
    <dgm:cxn modelId="{934198B5-ACB9-4F56-9AE1-A024F8A30BC5}" type="presParOf" srcId="{07013287-5C46-4A34-9F96-B81724022843}" destId="{75B5A2D0-1CAB-4EA4-9A88-E252A35F7224}" srcOrd="0" destOrd="0" presId="urn:microsoft.com/office/officeart/2008/layout/LinedList"/>
    <dgm:cxn modelId="{39EED438-C8B5-4D5D-AB13-11D2B405E280}" type="presParOf" srcId="{07013287-5C46-4A34-9F96-B81724022843}" destId="{CDD7320E-1869-4E46-AF0E-092548AC47ED}" srcOrd="1" destOrd="0" presId="urn:microsoft.com/office/officeart/2008/layout/LinedList"/>
    <dgm:cxn modelId="{DBE7687F-A6E5-4914-91FA-D539ACDB91EF}" type="presParOf" srcId="{CDD7320E-1869-4E46-AF0E-092548AC47ED}" destId="{90518702-BAF7-4EAC-9F87-5E1046FBFDA2}" srcOrd="0" destOrd="0" presId="urn:microsoft.com/office/officeart/2008/layout/LinedList"/>
    <dgm:cxn modelId="{403C359B-0D7F-4CF7-9D3D-643C2894C56F}" type="presParOf" srcId="{CDD7320E-1869-4E46-AF0E-092548AC47ED}" destId="{4934E981-9E1E-4D13-A85F-0C0A3EAF14DF}" srcOrd="1" destOrd="0" presId="urn:microsoft.com/office/officeart/2008/layout/LinedList"/>
    <dgm:cxn modelId="{15AAEDD5-4C8E-4250-A9CB-774B2A1E92CF}" type="presParOf" srcId="{CDD7320E-1869-4E46-AF0E-092548AC47ED}" destId="{2BEEDC25-EBE8-4864-89A6-44B1EFE8503D}" srcOrd="2" destOrd="0" presId="urn:microsoft.com/office/officeart/2008/layout/LinedList"/>
    <dgm:cxn modelId="{37B5989E-022D-4418-8677-C94F14936250}" type="presParOf" srcId="{07013287-5C46-4A34-9F96-B81724022843}" destId="{089A768A-AA24-4A19-A8A9-57AB6B0D34D5}" srcOrd="2" destOrd="0" presId="urn:microsoft.com/office/officeart/2008/layout/LinedList"/>
    <dgm:cxn modelId="{0C5F1843-7FE4-4E3A-84C4-999F9B992D42}" type="presParOf" srcId="{07013287-5C46-4A34-9F96-B81724022843}" destId="{86423E94-4257-48E3-8307-98D04A18C2D3}" srcOrd="3" destOrd="0" presId="urn:microsoft.com/office/officeart/2008/layout/LinedList"/>
    <dgm:cxn modelId="{1682BB1B-3B13-44FC-8173-06EB95A7C6B7}" type="presParOf" srcId="{07013287-5C46-4A34-9F96-B81724022843}" destId="{09490F0B-D50C-4366-8A1E-485B67EBA7C4}" srcOrd="4" destOrd="0" presId="urn:microsoft.com/office/officeart/2008/layout/LinedList"/>
    <dgm:cxn modelId="{BE09FDA1-4BDC-46B2-81E5-56F4376830D5}" type="presParOf" srcId="{09490F0B-D50C-4366-8A1E-485B67EBA7C4}" destId="{D53BEC28-CC23-44E9-AAE7-3CD71A5C5084}" srcOrd="0" destOrd="0" presId="urn:microsoft.com/office/officeart/2008/layout/LinedList"/>
    <dgm:cxn modelId="{2CAADAF6-1C35-42CB-8A99-85C1382D3146}" type="presParOf" srcId="{09490F0B-D50C-4366-8A1E-485B67EBA7C4}" destId="{579832CD-0AA5-4CB1-8E23-54A91F775006}" srcOrd="1" destOrd="0" presId="urn:microsoft.com/office/officeart/2008/layout/LinedList"/>
    <dgm:cxn modelId="{40208E72-F366-48FE-8B2B-08E791D4CD6F}" type="presParOf" srcId="{09490F0B-D50C-4366-8A1E-485B67EBA7C4}" destId="{D6099947-9965-4A4E-860B-E3D2B23C58E8}" srcOrd="2" destOrd="0" presId="urn:microsoft.com/office/officeart/2008/layout/LinedList"/>
    <dgm:cxn modelId="{CDB87002-DD79-4253-A0B8-58F219C95EC7}" type="presParOf" srcId="{07013287-5C46-4A34-9F96-B81724022843}" destId="{FC286642-106F-4A2A-9057-CE8E010B5A26}" srcOrd="5" destOrd="0" presId="urn:microsoft.com/office/officeart/2008/layout/LinedList"/>
    <dgm:cxn modelId="{3CF78F7B-FDC7-4AD3-9A37-57DE7A1441B9}" type="presParOf" srcId="{07013287-5C46-4A34-9F96-B81724022843}" destId="{3AB36A3B-A7A3-49AD-A8DE-3E1FBA8FEC82}" srcOrd="6" destOrd="0" presId="urn:microsoft.com/office/officeart/2008/layout/LinedList"/>
    <dgm:cxn modelId="{D19E1A14-D973-4CD1-970E-54A830FC989E}" type="presParOf" srcId="{07013287-5C46-4A34-9F96-B81724022843}" destId="{161646F6-D921-4FBB-8AB5-C4540925168B}" srcOrd="7" destOrd="0" presId="urn:microsoft.com/office/officeart/2008/layout/LinedList"/>
    <dgm:cxn modelId="{157FFED7-1817-418E-90FB-6D0C86BE40F0}" type="presParOf" srcId="{161646F6-D921-4FBB-8AB5-C4540925168B}" destId="{17EE5CEA-61CC-46F4-9B69-C7F8E134E71C}" srcOrd="0" destOrd="0" presId="urn:microsoft.com/office/officeart/2008/layout/LinedList"/>
    <dgm:cxn modelId="{4F6812BD-C791-46F2-A4E5-8C89B4B82E9B}" type="presParOf" srcId="{161646F6-D921-4FBB-8AB5-C4540925168B}" destId="{9800E61E-5C97-40D1-80DB-7313DBD892D5}" srcOrd="1" destOrd="0" presId="urn:microsoft.com/office/officeart/2008/layout/LinedList"/>
    <dgm:cxn modelId="{64EE123C-B1FC-411A-90F1-A778AE6B2A53}" type="presParOf" srcId="{161646F6-D921-4FBB-8AB5-C4540925168B}" destId="{E6A0EA96-CCDF-41A3-9745-BE2D96A002D9}" srcOrd="2" destOrd="0" presId="urn:microsoft.com/office/officeart/2008/layout/LinedList"/>
    <dgm:cxn modelId="{DD4A99AF-DAC8-4E4C-B268-ED9ACFCEAEB2}" type="presParOf" srcId="{07013287-5C46-4A34-9F96-B81724022843}" destId="{BEA65514-DAE5-42A3-9119-45F308150A63}" srcOrd="8" destOrd="0" presId="urn:microsoft.com/office/officeart/2008/layout/LinedList"/>
    <dgm:cxn modelId="{D940B580-13BF-4123-B8C4-5C6153F03D2B}" type="presParOf" srcId="{07013287-5C46-4A34-9F96-B81724022843}" destId="{F385107D-7914-4878-BB4B-32E207091483}" srcOrd="9" destOrd="0" presId="urn:microsoft.com/office/officeart/2008/layout/LinedList"/>
    <dgm:cxn modelId="{B8B146BB-0842-4664-853B-3F07DE994C29}" type="presParOf" srcId="{07013287-5C46-4A34-9F96-B81724022843}" destId="{D7F649FD-EBB4-4164-8554-C6BC3884CC29}" srcOrd="10" destOrd="0" presId="urn:microsoft.com/office/officeart/2008/layout/LinedList"/>
    <dgm:cxn modelId="{89D77FB2-A7A4-405D-9CF6-AE03BC682A2A}" type="presParOf" srcId="{D7F649FD-EBB4-4164-8554-C6BC3884CC29}" destId="{47E38DA1-4E30-4BC6-B02C-D58AB8A9662D}" srcOrd="0" destOrd="0" presId="urn:microsoft.com/office/officeart/2008/layout/LinedList"/>
    <dgm:cxn modelId="{51BC4B60-37CF-43CB-87C4-38563F243FB1}" type="presParOf" srcId="{D7F649FD-EBB4-4164-8554-C6BC3884CC29}" destId="{4408037B-CA87-418E-953A-56C372D0AB56}" srcOrd="1" destOrd="0" presId="urn:microsoft.com/office/officeart/2008/layout/LinedList"/>
    <dgm:cxn modelId="{4D4C13D0-5CAA-4FE8-9A51-A21F1E8320D0}" type="presParOf" srcId="{D7F649FD-EBB4-4164-8554-C6BC3884CC29}" destId="{B0764064-E955-4C2C-B637-DB15D58637A5}" srcOrd="2" destOrd="0" presId="urn:microsoft.com/office/officeart/2008/layout/LinedList"/>
    <dgm:cxn modelId="{ED9B3FDD-A5B7-4A33-80D5-55BE205B8404}" type="presParOf" srcId="{07013287-5C46-4A34-9F96-B81724022843}" destId="{EF539266-3A36-4A99-856A-D8C0090E1757}" srcOrd="11" destOrd="0" presId="urn:microsoft.com/office/officeart/2008/layout/LinedList"/>
    <dgm:cxn modelId="{AEB8B7F3-D2FB-4E41-9508-F298B926FF86}" type="presParOf" srcId="{07013287-5C46-4A34-9F96-B81724022843}" destId="{553CAEE4-3DA1-4C3B-A771-2F2D3F738673}" srcOrd="12" destOrd="0" presId="urn:microsoft.com/office/officeart/2008/layout/LinedList"/>
    <dgm:cxn modelId="{800964C4-B789-4832-9079-AB15495DD3F8}" type="presParOf" srcId="{07013287-5C46-4A34-9F96-B81724022843}" destId="{21B5095E-F1E6-4562-9CEE-6383918BFA29}" srcOrd="13" destOrd="0" presId="urn:microsoft.com/office/officeart/2008/layout/LinedList"/>
    <dgm:cxn modelId="{75096E73-AE0D-45F7-BDD6-8FF354594150}" type="presParOf" srcId="{21B5095E-F1E6-4562-9CEE-6383918BFA29}" destId="{772465A9-D505-4844-8E62-945EACFE1F63}" srcOrd="0" destOrd="0" presId="urn:microsoft.com/office/officeart/2008/layout/LinedList"/>
    <dgm:cxn modelId="{8AC332D5-11F5-443D-BD7D-7C902B02783B}" type="presParOf" srcId="{21B5095E-F1E6-4562-9CEE-6383918BFA29}" destId="{4D1B09C4-86D1-4E56-A1F1-D40626237E5D}" srcOrd="1" destOrd="0" presId="urn:microsoft.com/office/officeart/2008/layout/LinedList"/>
    <dgm:cxn modelId="{41124D0E-9765-4BA6-8996-C13E4B8F0384}" type="presParOf" srcId="{21B5095E-F1E6-4562-9CEE-6383918BFA29}" destId="{CCFB5CC2-B456-40E1-8E97-611567DF4BAF}" srcOrd="2" destOrd="0" presId="urn:microsoft.com/office/officeart/2008/layout/LinedList"/>
    <dgm:cxn modelId="{45A971F7-6F38-41AC-A0F8-9E5AEC920403}" type="presParOf" srcId="{07013287-5C46-4A34-9F96-B81724022843}" destId="{AB08BA8A-460D-4D0F-ACF4-68CDD58AA5A0}" srcOrd="14" destOrd="0" presId="urn:microsoft.com/office/officeart/2008/layout/LinedList"/>
    <dgm:cxn modelId="{DE558984-98F9-4F94-9FD7-3CD20E99B4C0}" type="presParOf" srcId="{07013287-5C46-4A34-9F96-B81724022843}" destId="{C3E2C2D5-2FC8-4CB9-8381-9DAB54C2C14A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1164E13-FB48-47E0-9345-8EFDE73148CB}" type="doc">
      <dgm:prSet loTypeId="urn:microsoft.com/office/officeart/2005/8/layout/targe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7EF18A-C565-4A33-900A-72FA6C479B66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1400" b="1" i="0" kern="1200" cap="all" spc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исполняется наследником в пределах стоимости перешедшего к нему наследства  за вычетом приходящихся на него долгов завещателя</a:t>
          </a:r>
        </a:p>
      </dgm:t>
    </dgm:pt>
    <dgm:pt modelId="{133A9F45-616E-4D8E-9A8E-489833FA41AD}" type="parTrans" cxnId="{5E39C218-6B1E-42E5-B5E9-5C8079647D61}">
      <dgm:prSet/>
      <dgm:spPr/>
      <dgm:t>
        <a:bodyPr/>
        <a:lstStyle/>
        <a:p>
          <a:endParaRPr lang="ru-RU"/>
        </a:p>
      </dgm:t>
    </dgm:pt>
    <dgm:pt modelId="{B505B70E-4E1D-48CC-B515-59766EF3789F}" type="sibTrans" cxnId="{5E39C218-6B1E-42E5-B5E9-5C8079647D61}">
      <dgm:prSet/>
      <dgm:spPr/>
      <dgm:t>
        <a:bodyPr/>
        <a:lstStyle/>
        <a:p>
          <a:endParaRPr lang="ru-RU"/>
        </a:p>
      </dgm:t>
    </dgm:pt>
    <dgm:pt modelId="{CC683C28-8522-41AB-A877-D4C8D14709EA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ru-RU" sz="1400" b="1" i="0" kern="1200" cap="all" spc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если наследник, на которого возложен завещательный отказ, имеет право на обязательную долю, обязанность исполнить отказ ограничивается стоимостью наследства, которая превышает размер обязательной доли</a:t>
          </a:r>
        </a:p>
      </dgm:t>
    </dgm:pt>
    <dgm:pt modelId="{147B2D5C-E1CF-4724-9633-FF9D46C5203E}" type="parTrans" cxnId="{F51B3E21-7EAB-4818-AC83-D5982F15516B}">
      <dgm:prSet/>
      <dgm:spPr/>
      <dgm:t>
        <a:bodyPr/>
        <a:lstStyle/>
        <a:p>
          <a:endParaRPr lang="ru-RU"/>
        </a:p>
      </dgm:t>
    </dgm:pt>
    <dgm:pt modelId="{BFE829FD-1332-45BA-848A-F78BC5B9A16D}" type="sibTrans" cxnId="{F51B3E21-7EAB-4818-AC83-D5982F15516B}">
      <dgm:prSet/>
      <dgm:spPr/>
      <dgm:t>
        <a:bodyPr/>
        <a:lstStyle/>
        <a:p>
          <a:endParaRPr lang="ru-RU"/>
        </a:p>
      </dgm:t>
    </dgm:pt>
    <dgm:pt modelId="{DB75839F-4697-49AE-A4E1-FAAA2EB98F20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ru-RU" sz="1400" b="1" i="0" kern="1200" cap="all" spc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завещательный отказ, возложенный на нескольких наследников, обременяет право каждого из них на наследство соразмерно доле в наследстве постольку, поскольку завещанием не предусмотрено иное</a:t>
          </a:r>
          <a:endParaRPr lang="ru-RU" sz="1200" b="1" cap="all" spc="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F055AAA-4228-448E-B694-6FA7BB37EF7D}" type="parTrans" cxnId="{C472D553-094A-4F13-832B-ED7119A56B2A}">
      <dgm:prSet/>
      <dgm:spPr/>
      <dgm:t>
        <a:bodyPr/>
        <a:lstStyle/>
        <a:p>
          <a:endParaRPr lang="ru-RU"/>
        </a:p>
      </dgm:t>
    </dgm:pt>
    <dgm:pt modelId="{E4719120-2BD2-4C65-A050-034EFDD06804}" type="sibTrans" cxnId="{C472D553-094A-4F13-832B-ED7119A56B2A}">
      <dgm:prSet/>
      <dgm:spPr/>
      <dgm:t>
        <a:bodyPr/>
        <a:lstStyle/>
        <a:p>
          <a:endParaRPr lang="ru-RU"/>
        </a:p>
      </dgm:t>
    </dgm:pt>
    <dgm:pt modelId="{C9968D16-0C6B-4653-B345-806BFAE32C1E}" type="pres">
      <dgm:prSet presAssocID="{81164E13-FB48-47E0-9345-8EFDE73148C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FD9C65-2375-4A68-B75F-B7A9BCA81F0E}" type="pres">
      <dgm:prSet presAssocID="{987EF18A-C565-4A33-900A-72FA6C479B66}" presName="circle1" presStyleLbl="node1" presStyleIdx="0" presStyleCnt="3"/>
      <dgm:spPr/>
    </dgm:pt>
    <dgm:pt modelId="{80E67AD0-972C-4B6A-AAD7-31DF207D0C29}" type="pres">
      <dgm:prSet presAssocID="{987EF18A-C565-4A33-900A-72FA6C479B66}" presName="space" presStyleCnt="0"/>
      <dgm:spPr/>
    </dgm:pt>
    <dgm:pt modelId="{A7147DA5-BA62-4B05-AC83-BB46B600613B}" type="pres">
      <dgm:prSet presAssocID="{987EF18A-C565-4A33-900A-72FA6C479B66}" presName="rect1" presStyleLbl="alignAcc1" presStyleIdx="0" presStyleCnt="3" custScaleY="100000"/>
      <dgm:spPr/>
      <dgm:t>
        <a:bodyPr/>
        <a:lstStyle/>
        <a:p>
          <a:endParaRPr lang="ru-RU"/>
        </a:p>
      </dgm:t>
    </dgm:pt>
    <dgm:pt modelId="{A17719F4-5280-4E31-B5C5-82B3F7011683}" type="pres">
      <dgm:prSet presAssocID="{CC683C28-8522-41AB-A877-D4C8D14709EA}" presName="vertSpace2" presStyleLbl="node1" presStyleIdx="0" presStyleCnt="3"/>
      <dgm:spPr/>
    </dgm:pt>
    <dgm:pt modelId="{B2AC5A14-7DA7-415E-9BDC-205C59980BB3}" type="pres">
      <dgm:prSet presAssocID="{CC683C28-8522-41AB-A877-D4C8D14709EA}" presName="circle2" presStyleLbl="node1" presStyleIdx="1" presStyleCnt="3"/>
      <dgm:spPr/>
    </dgm:pt>
    <dgm:pt modelId="{0E4B775F-669B-4933-B800-3DF5AC61829B}" type="pres">
      <dgm:prSet presAssocID="{CC683C28-8522-41AB-A877-D4C8D14709EA}" presName="rect2" presStyleLbl="alignAcc1" presStyleIdx="1" presStyleCnt="3"/>
      <dgm:spPr/>
      <dgm:t>
        <a:bodyPr/>
        <a:lstStyle/>
        <a:p>
          <a:endParaRPr lang="ru-RU"/>
        </a:p>
      </dgm:t>
    </dgm:pt>
    <dgm:pt modelId="{71137740-3B19-446A-8BAC-97EFF6F0D05D}" type="pres">
      <dgm:prSet presAssocID="{DB75839F-4697-49AE-A4E1-FAAA2EB98F20}" presName="vertSpace3" presStyleLbl="node1" presStyleIdx="1" presStyleCnt="3"/>
      <dgm:spPr/>
    </dgm:pt>
    <dgm:pt modelId="{B5198E3F-B87B-42AD-9F53-FDC6015C555F}" type="pres">
      <dgm:prSet presAssocID="{DB75839F-4697-49AE-A4E1-FAAA2EB98F20}" presName="circle3" presStyleLbl="node1" presStyleIdx="2" presStyleCnt="3"/>
      <dgm:spPr/>
    </dgm:pt>
    <dgm:pt modelId="{8A692B89-C5BA-4CA4-BE64-7E7730376253}" type="pres">
      <dgm:prSet presAssocID="{DB75839F-4697-49AE-A4E1-FAAA2EB98F20}" presName="rect3" presStyleLbl="alignAcc1" presStyleIdx="2" presStyleCnt="3"/>
      <dgm:spPr/>
      <dgm:t>
        <a:bodyPr/>
        <a:lstStyle/>
        <a:p>
          <a:endParaRPr lang="ru-RU"/>
        </a:p>
      </dgm:t>
    </dgm:pt>
    <dgm:pt modelId="{2E7756DE-2AA0-4B5B-A69B-B167B99E0903}" type="pres">
      <dgm:prSet presAssocID="{987EF18A-C565-4A33-900A-72FA6C479B66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8A255-4816-41FC-8C8D-3B28424BB1B0}" type="pres">
      <dgm:prSet presAssocID="{CC683C28-8522-41AB-A877-D4C8D14709E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72ACD-9708-4350-8A20-BDC8F3AA1235}" type="pres">
      <dgm:prSet presAssocID="{DB75839F-4697-49AE-A4E1-FAAA2EB98F2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2651EA-30C2-4F19-BE71-AFC5FE252B57}" type="presOf" srcId="{DB75839F-4697-49AE-A4E1-FAAA2EB98F20}" destId="{8A692B89-C5BA-4CA4-BE64-7E7730376253}" srcOrd="0" destOrd="0" presId="urn:microsoft.com/office/officeart/2005/8/layout/target3"/>
    <dgm:cxn modelId="{0A4EC67E-62D8-4BAB-9EC0-A97996974F78}" type="presOf" srcId="{987EF18A-C565-4A33-900A-72FA6C479B66}" destId="{2E7756DE-2AA0-4B5B-A69B-B167B99E0903}" srcOrd="1" destOrd="0" presId="urn:microsoft.com/office/officeart/2005/8/layout/target3"/>
    <dgm:cxn modelId="{DD2CE478-B535-40ED-8928-88C155A6FF9F}" type="presOf" srcId="{DB75839F-4697-49AE-A4E1-FAAA2EB98F20}" destId="{29B72ACD-9708-4350-8A20-BDC8F3AA1235}" srcOrd="1" destOrd="0" presId="urn:microsoft.com/office/officeart/2005/8/layout/target3"/>
    <dgm:cxn modelId="{C472D553-094A-4F13-832B-ED7119A56B2A}" srcId="{81164E13-FB48-47E0-9345-8EFDE73148CB}" destId="{DB75839F-4697-49AE-A4E1-FAAA2EB98F20}" srcOrd="2" destOrd="0" parTransId="{8F055AAA-4228-448E-B694-6FA7BB37EF7D}" sibTransId="{E4719120-2BD2-4C65-A050-034EFDD06804}"/>
    <dgm:cxn modelId="{5ED64D66-6C9D-45BC-8FB2-FB6373992BBC}" type="presOf" srcId="{CC683C28-8522-41AB-A877-D4C8D14709EA}" destId="{0198A255-4816-41FC-8C8D-3B28424BB1B0}" srcOrd="1" destOrd="0" presId="urn:microsoft.com/office/officeart/2005/8/layout/target3"/>
    <dgm:cxn modelId="{5E39C218-6B1E-42E5-B5E9-5C8079647D61}" srcId="{81164E13-FB48-47E0-9345-8EFDE73148CB}" destId="{987EF18A-C565-4A33-900A-72FA6C479B66}" srcOrd="0" destOrd="0" parTransId="{133A9F45-616E-4D8E-9A8E-489833FA41AD}" sibTransId="{B505B70E-4E1D-48CC-B515-59766EF3789F}"/>
    <dgm:cxn modelId="{B05DA084-917C-4DDC-982E-7C4765E7E366}" type="presOf" srcId="{CC683C28-8522-41AB-A877-D4C8D14709EA}" destId="{0E4B775F-669B-4933-B800-3DF5AC61829B}" srcOrd="0" destOrd="0" presId="urn:microsoft.com/office/officeart/2005/8/layout/target3"/>
    <dgm:cxn modelId="{76BFE293-323C-497C-9C09-7A3010A11B83}" type="presOf" srcId="{81164E13-FB48-47E0-9345-8EFDE73148CB}" destId="{C9968D16-0C6B-4653-B345-806BFAE32C1E}" srcOrd="0" destOrd="0" presId="urn:microsoft.com/office/officeart/2005/8/layout/target3"/>
    <dgm:cxn modelId="{CA9AB99D-3012-4182-8AB1-D2A4455E645F}" type="presOf" srcId="{987EF18A-C565-4A33-900A-72FA6C479B66}" destId="{A7147DA5-BA62-4B05-AC83-BB46B600613B}" srcOrd="0" destOrd="0" presId="urn:microsoft.com/office/officeart/2005/8/layout/target3"/>
    <dgm:cxn modelId="{F51B3E21-7EAB-4818-AC83-D5982F15516B}" srcId="{81164E13-FB48-47E0-9345-8EFDE73148CB}" destId="{CC683C28-8522-41AB-A877-D4C8D14709EA}" srcOrd="1" destOrd="0" parTransId="{147B2D5C-E1CF-4724-9633-FF9D46C5203E}" sibTransId="{BFE829FD-1332-45BA-848A-F78BC5B9A16D}"/>
    <dgm:cxn modelId="{CB8CEF13-98C2-4F6A-94CC-BD24AC3204DE}" type="presParOf" srcId="{C9968D16-0C6B-4653-B345-806BFAE32C1E}" destId="{DBFD9C65-2375-4A68-B75F-B7A9BCA81F0E}" srcOrd="0" destOrd="0" presId="urn:microsoft.com/office/officeart/2005/8/layout/target3"/>
    <dgm:cxn modelId="{05E63D1B-2151-4E79-8C6A-12A49A3CD4D9}" type="presParOf" srcId="{C9968D16-0C6B-4653-B345-806BFAE32C1E}" destId="{80E67AD0-972C-4B6A-AAD7-31DF207D0C29}" srcOrd="1" destOrd="0" presId="urn:microsoft.com/office/officeart/2005/8/layout/target3"/>
    <dgm:cxn modelId="{93B077F4-14A4-46CF-8A24-346A25CBBF94}" type="presParOf" srcId="{C9968D16-0C6B-4653-B345-806BFAE32C1E}" destId="{A7147DA5-BA62-4B05-AC83-BB46B600613B}" srcOrd="2" destOrd="0" presId="urn:microsoft.com/office/officeart/2005/8/layout/target3"/>
    <dgm:cxn modelId="{33B614A9-1B19-4E65-94B2-52C791077B57}" type="presParOf" srcId="{C9968D16-0C6B-4653-B345-806BFAE32C1E}" destId="{A17719F4-5280-4E31-B5C5-82B3F7011683}" srcOrd="3" destOrd="0" presId="urn:microsoft.com/office/officeart/2005/8/layout/target3"/>
    <dgm:cxn modelId="{8D77FF0B-0CB4-478B-8807-41A5A187FEBB}" type="presParOf" srcId="{C9968D16-0C6B-4653-B345-806BFAE32C1E}" destId="{B2AC5A14-7DA7-415E-9BDC-205C59980BB3}" srcOrd="4" destOrd="0" presId="urn:microsoft.com/office/officeart/2005/8/layout/target3"/>
    <dgm:cxn modelId="{A554830B-F7EB-4A41-9058-F93A964ACBCF}" type="presParOf" srcId="{C9968D16-0C6B-4653-B345-806BFAE32C1E}" destId="{0E4B775F-669B-4933-B800-3DF5AC61829B}" srcOrd="5" destOrd="0" presId="urn:microsoft.com/office/officeart/2005/8/layout/target3"/>
    <dgm:cxn modelId="{530328B5-69EA-4FCB-9AF0-5753960BFC1F}" type="presParOf" srcId="{C9968D16-0C6B-4653-B345-806BFAE32C1E}" destId="{71137740-3B19-446A-8BAC-97EFF6F0D05D}" srcOrd="6" destOrd="0" presId="urn:microsoft.com/office/officeart/2005/8/layout/target3"/>
    <dgm:cxn modelId="{CEFD03D4-051B-4BFF-A199-619D86C2D1EB}" type="presParOf" srcId="{C9968D16-0C6B-4653-B345-806BFAE32C1E}" destId="{B5198E3F-B87B-42AD-9F53-FDC6015C555F}" srcOrd="7" destOrd="0" presId="urn:microsoft.com/office/officeart/2005/8/layout/target3"/>
    <dgm:cxn modelId="{BE0E70BB-61ED-4DEB-BF86-8BA455F892E2}" type="presParOf" srcId="{C9968D16-0C6B-4653-B345-806BFAE32C1E}" destId="{8A692B89-C5BA-4CA4-BE64-7E7730376253}" srcOrd="8" destOrd="0" presId="urn:microsoft.com/office/officeart/2005/8/layout/target3"/>
    <dgm:cxn modelId="{E74797CE-F232-45EB-AC5C-CC95B1874AEC}" type="presParOf" srcId="{C9968D16-0C6B-4653-B345-806BFAE32C1E}" destId="{2E7756DE-2AA0-4B5B-A69B-B167B99E0903}" srcOrd="9" destOrd="0" presId="urn:microsoft.com/office/officeart/2005/8/layout/target3"/>
    <dgm:cxn modelId="{097A0A84-BEA9-490E-B125-0967FC84813B}" type="presParOf" srcId="{C9968D16-0C6B-4653-B345-806BFAE32C1E}" destId="{0198A255-4816-41FC-8C8D-3B28424BB1B0}" srcOrd="10" destOrd="0" presId="urn:microsoft.com/office/officeart/2005/8/layout/target3"/>
    <dgm:cxn modelId="{25ECE942-712E-490F-98AE-29DD6415153C}" type="presParOf" srcId="{C9968D16-0C6B-4653-B345-806BFAE32C1E}" destId="{29B72ACD-9708-4350-8A20-BDC8F3AA123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1164E13-FB48-47E0-9345-8EFDE73148CB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30C0E5-AF6A-4FF4-8D3B-C8A3DC14829C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ru-RU" sz="1400" b="1" i="0" kern="1200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ОТКАЗОПОЛУЧАТЕЛЬ УМЕР ДО ОТКРЫТИЯ НАСЛЕДСТВА ИЛИ ОДНОВРЕМЕННО                  С ЗАВЕЩАТЕЛЕМ</a:t>
          </a:r>
        </a:p>
      </dgm:t>
    </dgm:pt>
    <dgm:pt modelId="{9D2536DB-9BFA-4AD1-A652-C51013D8B34C}" type="parTrans" cxnId="{BD3F90AB-D86F-4D61-B053-E0F3FF265B0E}">
      <dgm:prSet/>
      <dgm:spPr/>
      <dgm:t>
        <a:bodyPr/>
        <a:lstStyle/>
        <a:p>
          <a:endParaRPr lang="ru-RU"/>
        </a:p>
      </dgm:t>
    </dgm:pt>
    <dgm:pt modelId="{BBAEE67B-6EAE-4215-8682-41E482CC99CA}" type="sibTrans" cxnId="{BD3F90AB-D86F-4D61-B053-E0F3FF265B0E}">
      <dgm:prSet/>
      <dgm:spPr/>
      <dgm:t>
        <a:bodyPr/>
        <a:lstStyle/>
        <a:p>
          <a:endParaRPr lang="ru-RU"/>
        </a:p>
      </dgm:t>
    </dgm:pt>
    <dgm:pt modelId="{D821891B-4F05-4890-9FB5-69C7E23F2205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ru-RU" sz="1400" b="1" i="0" kern="1200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ОТКАЗОПОЛУЧАТЕЛЬ ОТКАЗАЛСЯ ОТ ПОЛУЧЕНИЯ ЗАВЕЩАТЕЛЬНОГО ОТКАЗА</a:t>
          </a:r>
        </a:p>
      </dgm:t>
    </dgm:pt>
    <dgm:pt modelId="{430F06C4-64E6-4318-81D7-F124D3DF6C1E}" type="parTrans" cxnId="{A6030C58-E05D-4CAA-8604-C2EE0AA505BE}">
      <dgm:prSet/>
      <dgm:spPr/>
      <dgm:t>
        <a:bodyPr/>
        <a:lstStyle/>
        <a:p>
          <a:endParaRPr lang="ru-RU"/>
        </a:p>
      </dgm:t>
    </dgm:pt>
    <dgm:pt modelId="{A7E174CD-E67B-42D8-BE72-776067934F97}" type="sibTrans" cxnId="{A6030C58-E05D-4CAA-8604-C2EE0AA505BE}">
      <dgm:prSet/>
      <dgm:spPr/>
      <dgm:t>
        <a:bodyPr/>
        <a:lstStyle/>
        <a:p>
          <a:endParaRPr lang="ru-RU"/>
        </a:p>
      </dgm:t>
    </dgm:pt>
    <dgm:pt modelId="{670E329C-6E3D-40E3-B0FE-DF7BAC14A61C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ru-RU" sz="1400" b="1" i="0" kern="1200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ОТКАЗОПОЛУЧАТЕЛЬ НЕ ВОСПОЛЬЗОВАЛСЯ СВОИМ ПРАВОМ НА ПОЛУЧЕНИЕ ЗАВЕЩАТЕЛЬНОГО ОТКАЗА В ТЕЧЕНИЕ ТРЕХ ЛЕТ СО ДНЯ ОТКРЫТИЯ НАСЛЕДСТВА</a:t>
          </a:r>
        </a:p>
      </dgm:t>
    </dgm:pt>
    <dgm:pt modelId="{71C6BAA3-EFEC-49D0-8B04-FD2475190CC7}" type="parTrans" cxnId="{3E78B6F5-9865-49B4-BFE9-ACC67D36CE12}">
      <dgm:prSet/>
      <dgm:spPr/>
      <dgm:t>
        <a:bodyPr/>
        <a:lstStyle/>
        <a:p>
          <a:endParaRPr lang="ru-RU"/>
        </a:p>
      </dgm:t>
    </dgm:pt>
    <dgm:pt modelId="{5306F2AC-D41A-4613-9654-17BC19B5AE94}" type="sibTrans" cxnId="{3E78B6F5-9865-49B4-BFE9-ACC67D36CE12}">
      <dgm:prSet/>
      <dgm:spPr/>
      <dgm:t>
        <a:bodyPr/>
        <a:lstStyle/>
        <a:p>
          <a:endParaRPr lang="ru-RU"/>
        </a:p>
      </dgm:t>
    </dgm:pt>
    <dgm:pt modelId="{F23C4E79-0B67-4A28-B5C4-82BB66A44B25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ru-RU" sz="1400" b="1" i="0" kern="1200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ОТКАЗОПОЛУЧАТЕЛЬ ЛИШИЛСЯ ПРАВА НА ПОЛУЧЕНИЕ ЗАВЕЩАТЕЛЬНОГО ОТКАЗА В СООТВЕТСТВИИ С ПРАВИЛАМИ  СТ.1117 ГК РФ </a:t>
          </a:r>
          <a:r>
            <a:rPr lang="ru-RU" sz="1100" b="1" i="0" kern="1200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(КАК НЕДОСТОЙНЫЙ НАСЛЕДНИК)</a:t>
          </a:r>
        </a:p>
      </dgm:t>
    </dgm:pt>
    <dgm:pt modelId="{0AA57D0A-8848-4A94-82ED-E80A60B82EED}" type="parTrans" cxnId="{63917503-4875-491E-A6D6-078B2147871B}">
      <dgm:prSet/>
      <dgm:spPr/>
      <dgm:t>
        <a:bodyPr/>
        <a:lstStyle/>
        <a:p>
          <a:endParaRPr lang="ru-RU"/>
        </a:p>
      </dgm:t>
    </dgm:pt>
    <dgm:pt modelId="{C56865F0-9A29-4104-BF5A-619C57C1D9A3}" type="sibTrans" cxnId="{63917503-4875-491E-A6D6-078B2147871B}">
      <dgm:prSet/>
      <dgm:spPr/>
      <dgm:t>
        <a:bodyPr/>
        <a:lstStyle/>
        <a:p>
          <a:endParaRPr lang="ru-RU"/>
        </a:p>
      </dgm:t>
    </dgm:pt>
    <dgm:pt modelId="{B72645F2-3FC1-42E3-AD6B-E9FE4465ED28}" type="pres">
      <dgm:prSet presAssocID="{81164E13-FB48-47E0-9345-8EFDE73148C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A6440C-AA4C-47B9-892C-026E0484A8CD}" type="pres">
      <dgm:prSet presAssocID="{B930C0E5-AF6A-4FF4-8D3B-C8A3DC14829C}" presName="thickLine" presStyleLbl="alignNode1" presStyleIdx="0" presStyleCnt="4"/>
      <dgm:spPr/>
    </dgm:pt>
    <dgm:pt modelId="{A13949D5-CF6D-45A0-B8F1-2BC708D28A26}" type="pres">
      <dgm:prSet presAssocID="{B930C0E5-AF6A-4FF4-8D3B-C8A3DC14829C}" presName="horz1" presStyleCnt="0"/>
      <dgm:spPr/>
    </dgm:pt>
    <dgm:pt modelId="{DF466FBA-7407-48AE-AD12-A67DD98EFC23}" type="pres">
      <dgm:prSet presAssocID="{B930C0E5-AF6A-4FF4-8D3B-C8A3DC14829C}" presName="tx1" presStyleLbl="revTx" presStyleIdx="0" presStyleCnt="4"/>
      <dgm:spPr/>
      <dgm:t>
        <a:bodyPr/>
        <a:lstStyle/>
        <a:p>
          <a:endParaRPr lang="ru-RU"/>
        </a:p>
      </dgm:t>
    </dgm:pt>
    <dgm:pt modelId="{85700F9C-EB04-42E6-99B6-CBEAC1D868D9}" type="pres">
      <dgm:prSet presAssocID="{B930C0E5-AF6A-4FF4-8D3B-C8A3DC14829C}" presName="vert1" presStyleCnt="0"/>
      <dgm:spPr/>
    </dgm:pt>
    <dgm:pt modelId="{9EC80CF6-AA99-46C7-839D-D6C6E2BB0AD8}" type="pres">
      <dgm:prSet presAssocID="{D821891B-4F05-4890-9FB5-69C7E23F2205}" presName="thickLine" presStyleLbl="alignNode1" presStyleIdx="1" presStyleCnt="4"/>
      <dgm:spPr/>
    </dgm:pt>
    <dgm:pt modelId="{706626EC-C677-4295-A1E3-6C88931C18D2}" type="pres">
      <dgm:prSet presAssocID="{D821891B-4F05-4890-9FB5-69C7E23F2205}" presName="horz1" presStyleCnt="0"/>
      <dgm:spPr/>
    </dgm:pt>
    <dgm:pt modelId="{E1A5FC2E-99BD-494E-81F7-DDCCAF1FECD4}" type="pres">
      <dgm:prSet presAssocID="{D821891B-4F05-4890-9FB5-69C7E23F2205}" presName="tx1" presStyleLbl="revTx" presStyleIdx="1" presStyleCnt="4"/>
      <dgm:spPr/>
      <dgm:t>
        <a:bodyPr/>
        <a:lstStyle/>
        <a:p>
          <a:endParaRPr lang="ru-RU"/>
        </a:p>
      </dgm:t>
    </dgm:pt>
    <dgm:pt modelId="{33BD6BD0-5BC4-403C-A5AA-AA9090A644A7}" type="pres">
      <dgm:prSet presAssocID="{D821891B-4F05-4890-9FB5-69C7E23F2205}" presName="vert1" presStyleCnt="0"/>
      <dgm:spPr/>
    </dgm:pt>
    <dgm:pt modelId="{0274CBDC-9226-49BE-B4B7-82F29AAD3AEE}" type="pres">
      <dgm:prSet presAssocID="{670E329C-6E3D-40E3-B0FE-DF7BAC14A61C}" presName="thickLine" presStyleLbl="alignNode1" presStyleIdx="2" presStyleCnt="4"/>
      <dgm:spPr/>
    </dgm:pt>
    <dgm:pt modelId="{249F46F4-60FA-45A4-8588-2795477D2695}" type="pres">
      <dgm:prSet presAssocID="{670E329C-6E3D-40E3-B0FE-DF7BAC14A61C}" presName="horz1" presStyleCnt="0"/>
      <dgm:spPr/>
    </dgm:pt>
    <dgm:pt modelId="{E3B2428D-29E3-490D-B434-D9DA6636FDE7}" type="pres">
      <dgm:prSet presAssocID="{670E329C-6E3D-40E3-B0FE-DF7BAC14A61C}" presName="tx1" presStyleLbl="revTx" presStyleIdx="2" presStyleCnt="4"/>
      <dgm:spPr/>
      <dgm:t>
        <a:bodyPr/>
        <a:lstStyle/>
        <a:p>
          <a:endParaRPr lang="ru-RU"/>
        </a:p>
      </dgm:t>
    </dgm:pt>
    <dgm:pt modelId="{1BDA921E-3DC5-41DD-8B1D-EBED1DD0D550}" type="pres">
      <dgm:prSet presAssocID="{670E329C-6E3D-40E3-B0FE-DF7BAC14A61C}" presName="vert1" presStyleCnt="0"/>
      <dgm:spPr/>
    </dgm:pt>
    <dgm:pt modelId="{8607F42B-A3AE-4B7D-9891-8E689C859269}" type="pres">
      <dgm:prSet presAssocID="{F23C4E79-0B67-4A28-B5C4-82BB66A44B25}" presName="thickLine" presStyleLbl="alignNode1" presStyleIdx="3" presStyleCnt="4"/>
      <dgm:spPr/>
    </dgm:pt>
    <dgm:pt modelId="{F6BDDFDD-17B6-49A4-B0EB-A6588BC4291C}" type="pres">
      <dgm:prSet presAssocID="{F23C4E79-0B67-4A28-B5C4-82BB66A44B25}" presName="horz1" presStyleCnt="0"/>
      <dgm:spPr/>
    </dgm:pt>
    <dgm:pt modelId="{14E942F7-B810-4379-991A-E2032E103F7A}" type="pres">
      <dgm:prSet presAssocID="{F23C4E79-0B67-4A28-B5C4-82BB66A44B25}" presName="tx1" presStyleLbl="revTx" presStyleIdx="3" presStyleCnt="4"/>
      <dgm:spPr/>
      <dgm:t>
        <a:bodyPr/>
        <a:lstStyle/>
        <a:p>
          <a:endParaRPr lang="ru-RU"/>
        </a:p>
      </dgm:t>
    </dgm:pt>
    <dgm:pt modelId="{A776A3DC-E8A2-468E-9A7C-1E7ED6BE16DE}" type="pres">
      <dgm:prSet presAssocID="{F23C4E79-0B67-4A28-B5C4-82BB66A44B25}" presName="vert1" presStyleCnt="0"/>
      <dgm:spPr/>
    </dgm:pt>
  </dgm:ptLst>
  <dgm:cxnLst>
    <dgm:cxn modelId="{F44AB989-C4F1-4345-B553-7AED072E8CA9}" type="presOf" srcId="{B930C0E5-AF6A-4FF4-8D3B-C8A3DC14829C}" destId="{DF466FBA-7407-48AE-AD12-A67DD98EFC23}" srcOrd="0" destOrd="0" presId="urn:microsoft.com/office/officeart/2008/layout/LinedList"/>
    <dgm:cxn modelId="{2D033961-FBDB-487B-9F13-8520194DA2F3}" type="presOf" srcId="{670E329C-6E3D-40E3-B0FE-DF7BAC14A61C}" destId="{E3B2428D-29E3-490D-B434-D9DA6636FDE7}" srcOrd="0" destOrd="0" presId="urn:microsoft.com/office/officeart/2008/layout/LinedList"/>
    <dgm:cxn modelId="{63917503-4875-491E-A6D6-078B2147871B}" srcId="{81164E13-FB48-47E0-9345-8EFDE73148CB}" destId="{F23C4E79-0B67-4A28-B5C4-82BB66A44B25}" srcOrd="3" destOrd="0" parTransId="{0AA57D0A-8848-4A94-82ED-E80A60B82EED}" sibTransId="{C56865F0-9A29-4104-BF5A-619C57C1D9A3}"/>
    <dgm:cxn modelId="{03D1172A-D783-4781-9C82-F842350F6B79}" type="presOf" srcId="{F23C4E79-0B67-4A28-B5C4-82BB66A44B25}" destId="{14E942F7-B810-4379-991A-E2032E103F7A}" srcOrd="0" destOrd="0" presId="urn:microsoft.com/office/officeart/2008/layout/LinedList"/>
    <dgm:cxn modelId="{BA7F00C6-3E8E-484F-BF91-F14B2128A78D}" type="presOf" srcId="{81164E13-FB48-47E0-9345-8EFDE73148CB}" destId="{B72645F2-3FC1-42E3-AD6B-E9FE4465ED28}" srcOrd="0" destOrd="0" presId="urn:microsoft.com/office/officeart/2008/layout/LinedList"/>
    <dgm:cxn modelId="{3E78B6F5-9865-49B4-BFE9-ACC67D36CE12}" srcId="{81164E13-FB48-47E0-9345-8EFDE73148CB}" destId="{670E329C-6E3D-40E3-B0FE-DF7BAC14A61C}" srcOrd="2" destOrd="0" parTransId="{71C6BAA3-EFEC-49D0-8B04-FD2475190CC7}" sibTransId="{5306F2AC-D41A-4613-9654-17BC19B5AE94}"/>
    <dgm:cxn modelId="{A6030C58-E05D-4CAA-8604-C2EE0AA505BE}" srcId="{81164E13-FB48-47E0-9345-8EFDE73148CB}" destId="{D821891B-4F05-4890-9FB5-69C7E23F2205}" srcOrd="1" destOrd="0" parTransId="{430F06C4-64E6-4318-81D7-F124D3DF6C1E}" sibTransId="{A7E174CD-E67B-42D8-BE72-776067934F97}"/>
    <dgm:cxn modelId="{4B479BC0-ED45-4D3D-9386-CBCDFF552619}" type="presOf" srcId="{D821891B-4F05-4890-9FB5-69C7E23F2205}" destId="{E1A5FC2E-99BD-494E-81F7-DDCCAF1FECD4}" srcOrd="0" destOrd="0" presId="urn:microsoft.com/office/officeart/2008/layout/LinedList"/>
    <dgm:cxn modelId="{BD3F90AB-D86F-4D61-B053-E0F3FF265B0E}" srcId="{81164E13-FB48-47E0-9345-8EFDE73148CB}" destId="{B930C0E5-AF6A-4FF4-8D3B-C8A3DC14829C}" srcOrd="0" destOrd="0" parTransId="{9D2536DB-9BFA-4AD1-A652-C51013D8B34C}" sibTransId="{BBAEE67B-6EAE-4215-8682-41E482CC99CA}"/>
    <dgm:cxn modelId="{066A52DE-083B-4AB9-9BF4-F0FAA75F4893}" type="presParOf" srcId="{B72645F2-3FC1-42E3-AD6B-E9FE4465ED28}" destId="{D1A6440C-AA4C-47B9-892C-026E0484A8CD}" srcOrd="0" destOrd="0" presId="urn:microsoft.com/office/officeart/2008/layout/LinedList"/>
    <dgm:cxn modelId="{A6960A17-E613-45A0-B28F-87CA4081D895}" type="presParOf" srcId="{B72645F2-3FC1-42E3-AD6B-E9FE4465ED28}" destId="{A13949D5-CF6D-45A0-B8F1-2BC708D28A26}" srcOrd="1" destOrd="0" presId="urn:microsoft.com/office/officeart/2008/layout/LinedList"/>
    <dgm:cxn modelId="{0B5CD511-BA4F-4373-8130-DD0249170AB5}" type="presParOf" srcId="{A13949D5-CF6D-45A0-B8F1-2BC708D28A26}" destId="{DF466FBA-7407-48AE-AD12-A67DD98EFC23}" srcOrd="0" destOrd="0" presId="urn:microsoft.com/office/officeart/2008/layout/LinedList"/>
    <dgm:cxn modelId="{A6CECA56-B848-4CE5-BA93-29922C8D6B80}" type="presParOf" srcId="{A13949D5-CF6D-45A0-B8F1-2BC708D28A26}" destId="{85700F9C-EB04-42E6-99B6-CBEAC1D868D9}" srcOrd="1" destOrd="0" presId="urn:microsoft.com/office/officeart/2008/layout/LinedList"/>
    <dgm:cxn modelId="{2A119616-952C-454F-B1F6-28FFDB1438D5}" type="presParOf" srcId="{B72645F2-3FC1-42E3-AD6B-E9FE4465ED28}" destId="{9EC80CF6-AA99-46C7-839D-D6C6E2BB0AD8}" srcOrd="2" destOrd="0" presId="urn:microsoft.com/office/officeart/2008/layout/LinedList"/>
    <dgm:cxn modelId="{5B15B931-FEAD-42BC-875D-B93A928D29EA}" type="presParOf" srcId="{B72645F2-3FC1-42E3-AD6B-E9FE4465ED28}" destId="{706626EC-C677-4295-A1E3-6C88931C18D2}" srcOrd="3" destOrd="0" presId="urn:microsoft.com/office/officeart/2008/layout/LinedList"/>
    <dgm:cxn modelId="{86DE3D6D-8B8D-4C5D-A4CD-8E9810B5F1ED}" type="presParOf" srcId="{706626EC-C677-4295-A1E3-6C88931C18D2}" destId="{E1A5FC2E-99BD-494E-81F7-DDCCAF1FECD4}" srcOrd="0" destOrd="0" presId="urn:microsoft.com/office/officeart/2008/layout/LinedList"/>
    <dgm:cxn modelId="{654C31E3-6145-4B2A-B704-AE7F74796940}" type="presParOf" srcId="{706626EC-C677-4295-A1E3-6C88931C18D2}" destId="{33BD6BD0-5BC4-403C-A5AA-AA9090A644A7}" srcOrd="1" destOrd="0" presId="urn:microsoft.com/office/officeart/2008/layout/LinedList"/>
    <dgm:cxn modelId="{17B1D884-9BF2-4028-BEA1-A50DC9F7ADF7}" type="presParOf" srcId="{B72645F2-3FC1-42E3-AD6B-E9FE4465ED28}" destId="{0274CBDC-9226-49BE-B4B7-82F29AAD3AEE}" srcOrd="4" destOrd="0" presId="urn:microsoft.com/office/officeart/2008/layout/LinedList"/>
    <dgm:cxn modelId="{01164ACE-15A7-44C1-A2CB-A96C399A50CF}" type="presParOf" srcId="{B72645F2-3FC1-42E3-AD6B-E9FE4465ED28}" destId="{249F46F4-60FA-45A4-8588-2795477D2695}" srcOrd="5" destOrd="0" presId="urn:microsoft.com/office/officeart/2008/layout/LinedList"/>
    <dgm:cxn modelId="{8468CBC7-7AA2-43F7-AA4A-2878E1C82D0F}" type="presParOf" srcId="{249F46F4-60FA-45A4-8588-2795477D2695}" destId="{E3B2428D-29E3-490D-B434-D9DA6636FDE7}" srcOrd="0" destOrd="0" presId="urn:microsoft.com/office/officeart/2008/layout/LinedList"/>
    <dgm:cxn modelId="{B10B17F6-007A-4867-98D1-843E1506D8B3}" type="presParOf" srcId="{249F46F4-60FA-45A4-8588-2795477D2695}" destId="{1BDA921E-3DC5-41DD-8B1D-EBED1DD0D550}" srcOrd="1" destOrd="0" presId="urn:microsoft.com/office/officeart/2008/layout/LinedList"/>
    <dgm:cxn modelId="{F7C2C63F-F3EF-4D4A-99A8-12D3EAFE46E0}" type="presParOf" srcId="{B72645F2-3FC1-42E3-AD6B-E9FE4465ED28}" destId="{8607F42B-A3AE-4B7D-9891-8E689C859269}" srcOrd="6" destOrd="0" presId="urn:microsoft.com/office/officeart/2008/layout/LinedList"/>
    <dgm:cxn modelId="{55F94B04-7B14-4CA2-877A-47BD089B450C}" type="presParOf" srcId="{B72645F2-3FC1-42E3-AD6B-E9FE4465ED28}" destId="{F6BDDFDD-17B6-49A4-B0EB-A6588BC4291C}" srcOrd="7" destOrd="0" presId="urn:microsoft.com/office/officeart/2008/layout/LinedList"/>
    <dgm:cxn modelId="{E9F5F03A-C74A-4547-875F-A59938862C61}" type="presParOf" srcId="{F6BDDFDD-17B6-49A4-B0EB-A6588BC4291C}" destId="{14E942F7-B810-4379-991A-E2032E103F7A}" srcOrd="0" destOrd="0" presId="urn:microsoft.com/office/officeart/2008/layout/LinedList"/>
    <dgm:cxn modelId="{27B5307B-B5C3-4BBB-9B23-DC83A4B3FCDC}" type="presParOf" srcId="{F6BDDFDD-17B6-49A4-B0EB-A6588BC4291C}" destId="{A776A3DC-E8A2-468E-9A7C-1E7ED6BE16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164E13-FB48-47E0-9345-8EFDE73148CB}" type="doc">
      <dgm:prSet loTypeId="urn:microsoft.com/office/officeart/2008/layout/VerticalCircle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976867-DBB0-4ABE-82AC-3EFE93F0F55C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ru-RU" sz="20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ПРЯМОЕ  ЛИШЕНИЕ</a:t>
          </a:r>
          <a:endParaRPr lang="ru-RU" sz="14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6985533-409B-490A-91DC-82A2F4D82BDA}" type="parTrans" cxnId="{375529E7-6CD4-4551-8A26-AF637EA3C2CF}">
      <dgm:prSet/>
      <dgm:spPr/>
      <dgm:t>
        <a:bodyPr/>
        <a:lstStyle/>
        <a:p>
          <a:endParaRPr lang="ru-RU"/>
        </a:p>
      </dgm:t>
    </dgm:pt>
    <dgm:pt modelId="{A09EE424-D2FB-4A61-BFE1-96FC531ECF5E}" type="sibTrans" cxnId="{375529E7-6CD4-4551-8A26-AF637EA3C2CF}">
      <dgm:prSet/>
      <dgm:spPr/>
      <dgm:t>
        <a:bodyPr/>
        <a:lstStyle/>
        <a:p>
          <a:endParaRPr lang="ru-RU"/>
        </a:p>
      </dgm:t>
    </dgm:pt>
    <dgm:pt modelId="{70C20573-C42E-477A-82DE-1D53DC9E5AD1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ru-RU" sz="20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КОСВЕННОЕ  ЛИШЕНИЕ</a:t>
          </a:r>
        </a:p>
        <a:p>
          <a:endParaRPr lang="ru-RU" sz="1400" b="1" cap="none" spc="0" dirty="0">
            <a:ln w="0"/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902DED4-7FE2-456E-B1BD-E93E625AAFD3}" type="parTrans" cxnId="{38BA2F2F-AD2F-479C-AA9E-2E83CF2743C9}">
      <dgm:prSet/>
      <dgm:spPr/>
      <dgm:t>
        <a:bodyPr/>
        <a:lstStyle/>
        <a:p>
          <a:endParaRPr lang="ru-RU"/>
        </a:p>
      </dgm:t>
    </dgm:pt>
    <dgm:pt modelId="{7A71EEB3-647A-4F93-9A40-8BC0B3F76816}" type="sibTrans" cxnId="{38BA2F2F-AD2F-479C-AA9E-2E83CF2743C9}">
      <dgm:prSet/>
      <dgm:spPr/>
      <dgm:t>
        <a:bodyPr/>
        <a:lstStyle/>
        <a:p>
          <a:endParaRPr lang="ru-RU"/>
        </a:p>
      </dgm:t>
    </dgm:pt>
    <dgm:pt modelId="{168A374A-4737-42C3-B498-FF4430328719}" type="pres">
      <dgm:prSet presAssocID="{81164E13-FB48-47E0-9345-8EFDE73148CB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C20D2445-7BCC-42E1-AF4A-019FB9B1A2EC}" type="pres">
      <dgm:prSet presAssocID="{11976867-DBB0-4ABE-82AC-3EFE93F0F55C}" presName="noChildren" presStyleCnt="0"/>
      <dgm:spPr/>
      <dgm:t>
        <a:bodyPr/>
        <a:lstStyle/>
        <a:p>
          <a:endParaRPr lang="ru-RU"/>
        </a:p>
      </dgm:t>
    </dgm:pt>
    <dgm:pt modelId="{264E10AB-68BC-403F-BEAB-6C4EB4157023}" type="pres">
      <dgm:prSet presAssocID="{11976867-DBB0-4ABE-82AC-3EFE93F0F55C}" presName="gap" presStyleCnt="0"/>
      <dgm:spPr/>
      <dgm:t>
        <a:bodyPr/>
        <a:lstStyle/>
        <a:p>
          <a:endParaRPr lang="ru-RU"/>
        </a:p>
      </dgm:t>
    </dgm:pt>
    <dgm:pt modelId="{73B2096B-16DD-4CA4-B287-A9D2D3F2E8A7}" type="pres">
      <dgm:prSet presAssocID="{11976867-DBB0-4ABE-82AC-3EFE93F0F55C}" presName="medCircle2" presStyleLbl="vennNode1" presStyleIdx="0" presStyleCnt="2"/>
      <dgm:spPr/>
      <dgm:t>
        <a:bodyPr/>
        <a:lstStyle/>
        <a:p>
          <a:endParaRPr lang="ru-RU"/>
        </a:p>
      </dgm:t>
    </dgm:pt>
    <dgm:pt modelId="{AE691C7B-F767-4EFD-A51C-169353CA07C0}" type="pres">
      <dgm:prSet presAssocID="{11976867-DBB0-4ABE-82AC-3EFE93F0F55C}" presName="txLvlOnly1" presStyleLbl="revTx" presStyleIdx="0" presStyleCnt="2" custLinFactNeighborX="4604" custLinFactNeighborY="-786"/>
      <dgm:spPr/>
      <dgm:t>
        <a:bodyPr/>
        <a:lstStyle/>
        <a:p>
          <a:endParaRPr lang="ru-RU"/>
        </a:p>
      </dgm:t>
    </dgm:pt>
    <dgm:pt modelId="{BE02A809-5952-4837-931A-53100B485A62}" type="pres">
      <dgm:prSet presAssocID="{70C20573-C42E-477A-82DE-1D53DC9E5AD1}" presName="noChildren" presStyleCnt="0"/>
      <dgm:spPr/>
      <dgm:t>
        <a:bodyPr/>
        <a:lstStyle/>
        <a:p>
          <a:endParaRPr lang="ru-RU"/>
        </a:p>
      </dgm:t>
    </dgm:pt>
    <dgm:pt modelId="{A3A39243-F004-467D-B710-87E4D94E3F93}" type="pres">
      <dgm:prSet presAssocID="{70C20573-C42E-477A-82DE-1D53DC9E5AD1}" presName="gap" presStyleCnt="0"/>
      <dgm:spPr/>
      <dgm:t>
        <a:bodyPr/>
        <a:lstStyle/>
        <a:p>
          <a:endParaRPr lang="ru-RU"/>
        </a:p>
      </dgm:t>
    </dgm:pt>
    <dgm:pt modelId="{19598A19-30EA-4762-9F5D-8E784529A2CE}" type="pres">
      <dgm:prSet presAssocID="{70C20573-C42E-477A-82DE-1D53DC9E5AD1}" presName="medCircle2" presStyleLbl="vennNode1" presStyleIdx="1" presStyleCnt="2"/>
      <dgm:spPr/>
      <dgm:t>
        <a:bodyPr/>
        <a:lstStyle/>
        <a:p>
          <a:endParaRPr lang="ru-RU"/>
        </a:p>
      </dgm:t>
    </dgm:pt>
    <dgm:pt modelId="{04CE97B2-3D70-4CDF-81EB-DC31B1C84955}" type="pres">
      <dgm:prSet presAssocID="{70C20573-C42E-477A-82DE-1D53DC9E5AD1}" presName="txLvlOnly1" presStyleLbl="revTx" presStyleIdx="1" presStyleCnt="2" custLinFactNeighborX="-118" custLinFactNeighborY="15118"/>
      <dgm:spPr/>
      <dgm:t>
        <a:bodyPr/>
        <a:lstStyle/>
        <a:p>
          <a:endParaRPr lang="ru-RU"/>
        </a:p>
      </dgm:t>
    </dgm:pt>
  </dgm:ptLst>
  <dgm:cxnLst>
    <dgm:cxn modelId="{375529E7-6CD4-4551-8A26-AF637EA3C2CF}" srcId="{81164E13-FB48-47E0-9345-8EFDE73148CB}" destId="{11976867-DBB0-4ABE-82AC-3EFE93F0F55C}" srcOrd="0" destOrd="0" parTransId="{96985533-409B-490A-91DC-82A2F4D82BDA}" sibTransId="{A09EE424-D2FB-4A61-BFE1-96FC531ECF5E}"/>
    <dgm:cxn modelId="{E57F7CD4-BF59-4991-8C8F-C0DA70AA80DA}" type="presOf" srcId="{11976867-DBB0-4ABE-82AC-3EFE93F0F55C}" destId="{AE691C7B-F767-4EFD-A51C-169353CA07C0}" srcOrd="0" destOrd="0" presId="urn:microsoft.com/office/officeart/2008/layout/VerticalCircleList"/>
    <dgm:cxn modelId="{38BA2F2F-AD2F-479C-AA9E-2E83CF2743C9}" srcId="{81164E13-FB48-47E0-9345-8EFDE73148CB}" destId="{70C20573-C42E-477A-82DE-1D53DC9E5AD1}" srcOrd="1" destOrd="0" parTransId="{8902DED4-7FE2-456E-B1BD-E93E625AAFD3}" sibTransId="{7A71EEB3-647A-4F93-9A40-8BC0B3F76816}"/>
    <dgm:cxn modelId="{F6FB9341-AC53-4583-A2A8-08E18F83D9D2}" type="presOf" srcId="{70C20573-C42E-477A-82DE-1D53DC9E5AD1}" destId="{04CE97B2-3D70-4CDF-81EB-DC31B1C84955}" srcOrd="0" destOrd="0" presId="urn:microsoft.com/office/officeart/2008/layout/VerticalCircleList"/>
    <dgm:cxn modelId="{2777325A-A53A-4DBA-A2D7-C783B2AA8A66}" type="presOf" srcId="{81164E13-FB48-47E0-9345-8EFDE73148CB}" destId="{168A374A-4737-42C3-B498-FF4430328719}" srcOrd="0" destOrd="0" presId="urn:microsoft.com/office/officeart/2008/layout/VerticalCircleList"/>
    <dgm:cxn modelId="{109D1D18-3A52-4E00-9AA7-7E349F3BD3A8}" type="presParOf" srcId="{168A374A-4737-42C3-B498-FF4430328719}" destId="{C20D2445-7BCC-42E1-AF4A-019FB9B1A2EC}" srcOrd="0" destOrd="0" presId="urn:microsoft.com/office/officeart/2008/layout/VerticalCircleList"/>
    <dgm:cxn modelId="{5A557EF7-A48F-4892-82B9-3EB2285D748C}" type="presParOf" srcId="{C20D2445-7BCC-42E1-AF4A-019FB9B1A2EC}" destId="{264E10AB-68BC-403F-BEAB-6C4EB4157023}" srcOrd="0" destOrd="0" presId="urn:microsoft.com/office/officeart/2008/layout/VerticalCircleList"/>
    <dgm:cxn modelId="{34EE8536-0AD4-4B0A-A389-749156001665}" type="presParOf" srcId="{C20D2445-7BCC-42E1-AF4A-019FB9B1A2EC}" destId="{73B2096B-16DD-4CA4-B287-A9D2D3F2E8A7}" srcOrd="1" destOrd="0" presId="urn:microsoft.com/office/officeart/2008/layout/VerticalCircleList"/>
    <dgm:cxn modelId="{0AD131E5-D4D1-4DA8-B35E-77121BFEFC19}" type="presParOf" srcId="{C20D2445-7BCC-42E1-AF4A-019FB9B1A2EC}" destId="{AE691C7B-F767-4EFD-A51C-169353CA07C0}" srcOrd="2" destOrd="0" presId="urn:microsoft.com/office/officeart/2008/layout/VerticalCircleList"/>
    <dgm:cxn modelId="{E0058E08-584F-4E2B-AEB8-2602538BF7B9}" type="presParOf" srcId="{168A374A-4737-42C3-B498-FF4430328719}" destId="{BE02A809-5952-4837-931A-53100B485A62}" srcOrd="1" destOrd="0" presId="urn:microsoft.com/office/officeart/2008/layout/VerticalCircleList"/>
    <dgm:cxn modelId="{EC5B6C57-5B2B-4317-8C55-6643B590CDC4}" type="presParOf" srcId="{BE02A809-5952-4837-931A-53100B485A62}" destId="{A3A39243-F004-467D-B710-87E4D94E3F93}" srcOrd="0" destOrd="0" presId="urn:microsoft.com/office/officeart/2008/layout/VerticalCircleList"/>
    <dgm:cxn modelId="{1C82C657-F579-4297-9608-8742FC4E6A9B}" type="presParOf" srcId="{BE02A809-5952-4837-931A-53100B485A62}" destId="{19598A19-30EA-4762-9F5D-8E784529A2CE}" srcOrd="1" destOrd="0" presId="urn:microsoft.com/office/officeart/2008/layout/VerticalCircleList"/>
    <dgm:cxn modelId="{366EBED2-6573-48A2-8C23-8E465FF3AEBE}" type="presParOf" srcId="{BE02A809-5952-4837-931A-53100B485A62}" destId="{04CE97B2-3D70-4CDF-81EB-DC31B1C8495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164E13-FB48-47E0-9345-8EFDE73148CB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976867-DBB0-4ABE-82AC-3EFE93F0F55C}">
      <dgm:prSet custT="1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tint val="60000"/>
                <a:satMod val="160000"/>
              </a:schemeClr>
            </a:gs>
            <a:gs pos="88000">
              <a:srgbClr val="BF942D"/>
            </a:gs>
            <a:gs pos="39000">
              <a:schemeClr val="tx1"/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lin ang="2700000" scaled="1"/>
          <a:tileRect/>
        </a:gradFill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ru-RU" sz="20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ПРЯМОЕ ЛИШЕНИЕ</a:t>
          </a:r>
          <a:endParaRPr lang="ru-RU" sz="14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6985533-409B-490A-91DC-82A2F4D82BDA}" type="parTrans" cxnId="{375529E7-6CD4-4551-8A26-AF637EA3C2CF}">
      <dgm:prSet/>
      <dgm:spPr/>
      <dgm:t>
        <a:bodyPr/>
        <a:lstStyle/>
        <a:p>
          <a:endParaRPr lang="ru-RU"/>
        </a:p>
      </dgm:t>
    </dgm:pt>
    <dgm:pt modelId="{A09EE424-D2FB-4A61-BFE1-96FC531ECF5E}" type="sibTrans" cxnId="{375529E7-6CD4-4551-8A26-AF637EA3C2CF}">
      <dgm:prSet/>
      <dgm:spPr/>
      <dgm:t>
        <a:bodyPr/>
        <a:lstStyle/>
        <a:p>
          <a:endParaRPr lang="ru-RU"/>
        </a:p>
      </dgm:t>
    </dgm:pt>
    <dgm:pt modelId="{3588AE6C-979D-452A-952A-7912177ADBED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3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 ЗАВЕЩАНИИ ПРЯМО УКАЗЫВАЕТСЯ, КОГО ИМЕННО ИЗ НАСЛЕДНИКОВ НАСЛЕДОДАТЕЛЬ ЛИШАЕТ НАСЛЕДСТВА.                                              В ЭТОМ СЛУЧАЕ НАСЛЕДНИК ПРИ ВСЕХ ОБСТОЯТЕЛЬСТВАХ ЛИШАЕТСЯ ПРАВА НА НАСЛЕДСТВО (ЗА ИСКЛЮЧЕНИЕМ СЛУЧАЕВ, ПРЕДУСМОТРЕННЫХ СТ.1149 ГК РФ)</a:t>
          </a:r>
          <a:endParaRPr lang="ru-RU" sz="1300" b="1" cap="all" spc="0" dirty="0">
            <a:ln w="0"/>
            <a:solidFill>
              <a:schemeClr val="accent1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4181648-B97B-4C29-BA11-BF624FC1B40F}" type="parTrans" cxnId="{F2F970A7-F2BC-499C-9667-1B92528726FF}">
      <dgm:prSet/>
      <dgm:spPr/>
      <dgm:t>
        <a:bodyPr/>
        <a:lstStyle/>
        <a:p>
          <a:endParaRPr lang="ru-RU"/>
        </a:p>
      </dgm:t>
    </dgm:pt>
    <dgm:pt modelId="{23C5FE9D-2AB3-4509-9820-DBF4FBB3F99E}" type="sibTrans" cxnId="{F2F970A7-F2BC-499C-9667-1B92528726FF}">
      <dgm:prSet/>
      <dgm:spPr/>
      <dgm:t>
        <a:bodyPr/>
        <a:lstStyle/>
        <a:p>
          <a:endParaRPr lang="ru-RU"/>
        </a:p>
      </dgm:t>
    </dgm:pt>
    <dgm:pt modelId="{B9F202FA-B643-4879-92EE-88D87DBFE0F1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>
            <a:lnSpc>
              <a:spcPct val="80000"/>
            </a:lnSpc>
            <a:spcAft>
              <a:spcPts val="0"/>
            </a:spcAft>
          </a:pPr>
          <a:endParaRPr lang="ru-RU" sz="1300" b="1" cap="all" spc="0" dirty="0">
            <a:ln w="0"/>
            <a:solidFill>
              <a:schemeClr val="accent1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B5F2E5D-7871-4979-A48D-590C0EAB9586}" type="parTrans" cxnId="{F6274844-75D1-4F4B-8D05-C71496E53267}">
      <dgm:prSet/>
      <dgm:spPr/>
      <dgm:t>
        <a:bodyPr/>
        <a:lstStyle/>
        <a:p>
          <a:endParaRPr lang="ru-RU"/>
        </a:p>
      </dgm:t>
    </dgm:pt>
    <dgm:pt modelId="{989DA963-B830-4436-B513-203BD5171A87}" type="sibTrans" cxnId="{F6274844-75D1-4F4B-8D05-C71496E53267}">
      <dgm:prSet/>
      <dgm:spPr/>
      <dgm:t>
        <a:bodyPr/>
        <a:lstStyle/>
        <a:p>
          <a:endParaRPr lang="ru-RU"/>
        </a:p>
      </dgm:t>
    </dgm:pt>
    <dgm:pt modelId="{532E5A0D-5A6F-4CA3-A4E8-F5B2A2C06085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3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К НАСЛЕДОВАНИЮ ПОСЛЕ СМЕРТИ ЛИЦА, ПРЯМО ЛИШЕННОГО НАСЛЕДСТВА, НЕ ПРИЗЫВАЮТСЯ ЕГО НАСЛЕДНИКИ ПО ПРАВУ ПРЕДСТАВЛЕНИЯ</a:t>
          </a:r>
          <a:endParaRPr lang="ru-RU" sz="1300" b="1" cap="all" spc="0" dirty="0">
            <a:ln w="0"/>
            <a:solidFill>
              <a:schemeClr val="accent1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CF12BBA-00FC-42CC-AD43-8DD8A8BFF003}" type="parTrans" cxnId="{9B7F833E-D4AE-4DCC-ADE1-9DC7B8E46A31}">
      <dgm:prSet/>
      <dgm:spPr/>
      <dgm:t>
        <a:bodyPr/>
        <a:lstStyle/>
        <a:p>
          <a:endParaRPr lang="ru-RU"/>
        </a:p>
      </dgm:t>
    </dgm:pt>
    <dgm:pt modelId="{04A41D04-9BA9-43AD-8CE9-FE086BD5091B}" type="sibTrans" cxnId="{9B7F833E-D4AE-4DCC-ADE1-9DC7B8E46A31}">
      <dgm:prSet/>
      <dgm:spPr/>
      <dgm:t>
        <a:bodyPr/>
        <a:lstStyle/>
        <a:p>
          <a:endParaRPr lang="ru-RU"/>
        </a:p>
      </dgm:t>
    </dgm:pt>
    <dgm:pt modelId="{CB37B250-3CA8-4E77-83AA-4F577D4FA215}">
      <dgm:prSet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3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Завещание может ограничиваться указанием на лишение права на наследство кого-либо из наследников. В данном случае другие наследники не могут отказаться от наследства в пользу наследника, лишенного права на наследство</a:t>
          </a:r>
          <a:endParaRPr lang="ru-RU" sz="1300" b="1" cap="all" spc="0" dirty="0">
            <a:ln w="0"/>
            <a:solidFill>
              <a:schemeClr val="accent1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BFD64D2-C703-4BFB-AA29-CD580CB16C67}" type="parTrans" cxnId="{866216B6-1125-4AB6-B726-4EE3F6D7D4B0}">
      <dgm:prSet/>
      <dgm:spPr/>
      <dgm:t>
        <a:bodyPr/>
        <a:lstStyle/>
        <a:p>
          <a:endParaRPr lang="ru-RU"/>
        </a:p>
      </dgm:t>
    </dgm:pt>
    <dgm:pt modelId="{9DF9C6F2-A8AE-4BF6-BF90-E855A394646B}" type="sibTrans" cxnId="{866216B6-1125-4AB6-B726-4EE3F6D7D4B0}">
      <dgm:prSet/>
      <dgm:spPr/>
      <dgm:t>
        <a:bodyPr/>
        <a:lstStyle/>
        <a:p>
          <a:endParaRPr lang="ru-RU"/>
        </a:p>
      </dgm:t>
    </dgm:pt>
    <dgm:pt modelId="{E83FD54C-0097-44A8-9152-80F0433C1405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>
            <a:lnSpc>
              <a:spcPct val="80000"/>
            </a:lnSpc>
            <a:spcAft>
              <a:spcPts val="0"/>
            </a:spcAft>
          </a:pPr>
          <a:endParaRPr lang="ru-RU" sz="1300" b="1" cap="all" spc="0" dirty="0">
            <a:ln w="0"/>
            <a:solidFill>
              <a:schemeClr val="accent1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3EBC6EF-2C34-4CF5-8BFF-A95966461C5E}" type="parTrans" cxnId="{2E3A5DCF-96A8-4C99-88FF-D61BBD9FFEDE}">
      <dgm:prSet/>
      <dgm:spPr/>
      <dgm:t>
        <a:bodyPr/>
        <a:lstStyle/>
        <a:p>
          <a:endParaRPr lang="ru-RU"/>
        </a:p>
      </dgm:t>
    </dgm:pt>
    <dgm:pt modelId="{B0B372D6-D8CC-4CC0-B2AE-35D0298CDF10}" type="sibTrans" cxnId="{2E3A5DCF-96A8-4C99-88FF-D61BBD9FFEDE}">
      <dgm:prSet/>
      <dgm:spPr/>
      <dgm:t>
        <a:bodyPr/>
        <a:lstStyle/>
        <a:p>
          <a:endParaRPr lang="ru-RU"/>
        </a:p>
      </dgm:t>
    </dgm:pt>
    <dgm:pt modelId="{FD72C2AA-74B4-4A3B-90BA-16B33D7BA275}" type="pres">
      <dgm:prSet presAssocID="{81164E13-FB48-47E0-9345-8EFDE73148C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06EEB4-CECD-4E9C-95D7-5CA46687D06E}" type="pres">
      <dgm:prSet presAssocID="{11976867-DBB0-4ABE-82AC-3EFE93F0F55C}" presName="linNode" presStyleCnt="0"/>
      <dgm:spPr/>
    </dgm:pt>
    <dgm:pt modelId="{BAC2F870-F39D-4703-AAC7-5729EABD5A2B}" type="pres">
      <dgm:prSet presAssocID="{11976867-DBB0-4ABE-82AC-3EFE93F0F55C}" presName="parentShp" presStyleLbl="node1" presStyleIdx="0" presStyleCnt="1" custScaleX="47652" custScaleY="41613" custLinFactNeighborX="-1117" custLinFactNeighborY="11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1D9A5-CD16-4EE4-B523-32F7E107496D}" type="pres">
      <dgm:prSet presAssocID="{11976867-DBB0-4ABE-82AC-3EFE93F0F55C}" presName="childShp" presStyleLbl="bgAccFollowNode1" presStyleIdx="0" presStyleCnt="1" custScaleX="130085" custScaleY="85634" custLinFactNeighborX="-1643" custLinFactNeighborY="11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F970A7-F2BC-499C-9667-1B92528726FF}" srcId="{11976867-DBB0-4ABE-82AC-3EFE93F0F55C}" destId="{3588AE6C-979D-452A-952A-7912177ADBED}" srcOrd="0" destOrd="0" parTransId="{74181648-B97B-4C29-BA11-BF624FC1B40F}" sibTransId="{23C5FE9D-2AB3-4509-9820-DBF4FBB3F99E}"/>
    <dgm:cxn modelId="{375529E7-6CD4-4551-8A26-AF637EA3C2CF}" srcId="{81164E13-FB48-47E0-9345-8EFDE73148CB}" destId="{11976867-DBB0-4ABE-82AC-3EFE93F0F55C}" srcOrd="0" destOrd="0" parTransId="{96985533-409B-490A-91DC-82A2F4D82BDA}" sibTransId="{A09EE424-D2FB-4A61-BFE1-96FC531ECF5E}"/>
    <dgm:cxn modelId="{1C5C938E-E722-44A0-AC0C-387C484FD3CE}" type="presOf" srcId="{3588AE6C-979D-452A-952A-7912177ADBED}" destId="{FD51D9A5-CD16-4EE4-B523-32F7E107496D}" srcOrd="0" destOrd="0" presId="urn:microsoft.com/office/officeart/2005/8/layout/vList6"/>
    <dgm:cxn modelId="{F6274844-75D1-4F4B-8D05-C71496E53267}" srcId="{11976867-DBB0-4ABE-82AC-3EFE93F0F55C}" destId="{B9F202FA-B643-4879-92EE-88D87DBFE0F1}" srcOrd="1" destOrd="0" parTransId="{3B5F2E5D-7871-4979-A48D-590C0EAB9586}" sibTransId="{989DA963-B830-4436-B513-203BD5171A87}"/>
    <dgm:cxn modelId="{5604555B-9FAC-44B6-B48E-319D79C0C292}" type="presOf" srcId="{E83FD54C-0097-44A8-9152-80F0433C1405}" destId="{FD51D9A5-CD16-4EE4-B523-32F7E107496D}" srcOrd="0" destOrd="3" presId="urn:microsoft.com/office/officeart/2005/8/layout/vList6"/>
    <dgm:cxn modelId="{866216B6-1125-4AB6-B726-4EE3F6D7D4B0}" srcId="{11976867-DBB0-4ABE-82AC-3EFE93F0F55C}" destId="{CB37B250-3CA8-4E77-83AA-4F577D4FA215}" srcOrd="4" destOrd="0" parTransId="{1BFD64D2-C703-4BFB-AA29-CD580CB16C67}" sibTransId="{9DF9C6F2-A8AE-4BF6-BF90-E855A394646B}"/>
    <dgm:cxn modelId="{402B7A41-F1E8-4D04-8055-F580C03DC306}" type="presOf" srcId="{532E5A0D-5A6F-4CA3-A4E8-F5B2A2C06085}" destId="{FD51D9A5-CD16-4EE4-B523-32F7E107496D}" srcOrd="0" destOrd="2" presId="urn:microsoft.com/office/officeart/2005/8/layout/vList6"/>
    <dgm:cxn modelId="{325ED20C-08F6-443F-97FE-6150FACF00C1}" type="presOf" srcId="{B9F202FA-B643-4879-92EE-88D87DBFE0F1}" destId="{FD51D9A5-CD16-4EE4-B523-32F7E107496D}" srcOrd="0" destOrd="1" presId="urn:microsoft.com/office/officeart/2005/8/layout/vList6"/>
    <dgm:cxn modelId="{B68645A3-DCC5-4D8B-807E-3452A8608844}" type="presOf" srcId="{11976867-DBB0-4ABE-82AC-3EFE93F0F55C}" destId="{BAC2F870-F39D-4703-AAC7-5729EABD5A2B}" srcOrd="0" destOrd="0" presId="urn:microsoft.com/office/officeart/2005/8/layout/vList6"/>
    <dgm:cxn modelId="{2E3A5DCF-96A8-4C99-88FF-D61BBD9FFEDE}" srcId="{11976867-DBB0-4ABE-82AC-3EFE93F0F55C}" destId="{E83FD54C-0097-44A8-9152-80F0433C1405}" srcOrd="3" destOrd="0" parTransId="{33EBC6EF-2C34-4CF5-8BFF-A95966461C5E}" sibTransId="{B0B372D6-D8CC-4CC0-B2AE-35D0298CDF10}"/>
    <dgm:cxn modelId="{A79E1BEC-DA99-4462-83F5-D8A43AFBE2C7}" type="presOf" srcId="{CB37B250-3CA8-4E77-83AA-4F577D4FA215}" destId="{FD51D9A5-CD16-4EE4-B523-32F7E107496D}" srcOrd="0" destOrd="4" presId="urn:microsoft.com/office/officeart/2005/8/layout/vList6"/>
    <dgm:cxn modelId="{FEF87934-74E7-4DD8-A7C8-2C6A26E42C8B}" type="presOf" srcId="{81164E13-FB48-47E0-9345-8EFDE73148CB}" destId="{FD72C2AA-74B4-4A3B-90BA-16B33D7BA275}" srcOrd="0" destOrd="0" presId="urn:microsoft.com/office/officeart/2005/8/layout/vList6"/>
    <dgm:cxn modelId="{9B7F833E-D4AE-4DCC-ADE1-9DC7B8E46A31}" srcId="{11976867-DBB0-4ABE-82AC-3EFE93F0F55C}" destId="{532E5A0D-5A6F-4CA3-A4E8-F5B2A2C06085}" srcOrd="2" destOrd="0" parTransId="{7CF12BBA-00FC-42CC-AD43-8DD8A8BFF003}" sibTransId="{04A41D04-9BA9-43AD-8CE9-FE086BD5091B}"/>
    <dgm:cxn modelId="{24351984-48DD-4E03-81E1-B36471707344}" type="presParOf" srcId="{FD72C2AA-74B4-4A3B-90BA-16B33D7BA275}" destId="{1606EEB4-CECD-4E9C-95D7-5CA46687D06E}" srcOrd="0" destOrd="0" presId="urn:microsoft.com/office/officeart/2005/8/layout/vList6"/>
    <dgm:cxn modelId="{A4475FCE-FFC4-4C8E-AC77-9B4C71ECA2D5}" type="presParOf" srcId="{1606EEB4-CECD-4E9C-95D7-5CA46687D06E}" destId="{BAC2F870-F39D-4703-AAC7-5729EABD5A2B}" srcOrd="0" destOrd="0" presId="urn:microsoft.com/office/officeart/2005/8/layout/vList6"/>
    <dgm:cxn modelId="{6EF2A205-919A-499D-B8AD-203A77F76B55}" type="presParOf" srcId="{1606EEB4-CECD-4E9C-95D7-5CA46687D06E}" destId="{FD51D9A5-CD16-4EE4-B523-32F7E107496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164E13-FB48-47E0-9345-8EFDE73148CB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542A8E-563F-4D1E-8D39-C5D57E5383BE}">
      <dgm:prSet custT="1"/>
      <dgm:spPr>
        <a:gradFill flip="none" rotWithShape="1">
          <a:gsLst>
            <a:gs pos="39000">
              <a:schemeClr val="tx1"/>
            </a:gs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75000">
              <a:schemeClr val="accent1">
                <a:hueOff val="0"/>
                <a:satOff val="0"/>
                <a:lum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lin ang="2700000" scaled="1"/>
          <a:tileRect/>
        </a:gradFill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ru-RU" sz="20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КОСВЕННОЕ ЛИШЕНИЕ</a:t>
          </a:r>
          <a:endParaRPr lang="ru-RU" sz="1400" b="1" cap="all" spc="0" dirty="0" smtClean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81719A7-87BC-4F8A-9FDE-53C3474B55A0}" type="parTrans" cxnId="{BF08D5B3-A825-4154-9E6B-DD5CD8932FAC}">
      <dgm:prSet/>
      <dgm:spPr/>
      <dgm:t>
        <a:bodyPr/>
        <a:lstStyle/>
        <a:p>
          <a:endParaRPr lang="ru-RU"/>
        </a:p>
      </dgm:t>
    </dgm:pt>
    <dgm:pt modelId="{F0669A65-A8F3-4BF5-810B-DC1EEDCA9CB3}" type="sibTrans" cxnId="{BF08D5B3-A825-4154-9E6B-DD5CD8932FAC}">
      <dgm:prSet/>
      <dgm:spPr/>
      <dgm:t>
        <a:bodyPr/>
        <a:lstStyle/>
        <a:p>
          <a:endParaRPr lang="ru-RU"/>
        </a:p>
      </dgm:t>
    </dgm:pt>
    <dgm:pt modelId="{3C455791-7716-46C9-87BF-9AFBD5C4CAB2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ru-RU" sz="1200" b="1" cap="all" spc="0" dirty="0" smtClean="0">
            <a:ln w="0"/>
            <a:solidFill>
              <a:schemeClr val="accent1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0EF69DE-7D30-44B4-ADE1-940E626A6B3A}" type="parTrans" cxnId="{1793809A-913B-4235-8726-1DB353CE8004}">
      <dgm:prSet/>
      <dgm:spPr/>
      <dgm:t>
        <a:bodyPr/>
        <a:lstStyle/>
        <a:p>
          <a:endParaRPr lang="ru-RU"/>
        </a:p>
      </dgm:t>
    </dgm:pt>
    <dgm:pt modelId="{BE7A577A-33DC-430B-9CB0-516B77892D7F}" type="sibTrans" cxnId="{1793809A-913B-4235-8726-1DB353CE8004}">
      <dgm:prSet/>
      <dgm:spPr/>
      <dgm:t>
        <a:bodyPr/>
        <a:lstStyle/>
        <a:p>
          <a:endParaRPr lang="ru-RU"/>
        </a:p>
      </dgm:t>
    </dgm:pt>
    <dgm:pt modelId="{6162CEEC-8B2B-4489-BD0B-C805A13CBB32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ru-RU" sz="1400" b="1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завещатель умалчивает в завещании о ком-либо из наследников, распределяя принадлежащее ему имущество между другими наследниками. При этом наследник, лишенный наследства по завещанию, может наследовать по закону имущество, оставшееся незавещанным</a:t>
          </a:r>
          <a:endParaRPr lang="ru-RU" sz="1400" b="1" cap="all" spc="0" dirty="0" smtClean="0">
            <a:ln w="0"/>
            <a:solidFill>
              <a:schemeClr val="accent1">
                <a:lumMod val="50000"/>
              </a:schemeClr>
            </a:solidFill>
            <a:effectLst/>
            <a:latin typeface="+mn-lt"/>
            <a:ea typeface="Arial Unicode MS" pitchFamily="34" charset="-128"/>
            <a:cs typeface="Arial Unicode MS" pitchFamily="34" charset="-128"/>
          </a:endParaRPr>
        </a:p>
      </dgm:t>
    </dgm:pt>
    <dgm:pt modelId="{0D938278-8034-43FA-87F2-A348525190F4}" type="parTrans" cxnId="{EF5BD561-F9DC-46A3-8998-4FF190825169}">
      <dgm:prSet/>
      <dgm:spPr/>
      <dgm:t>
        <a:bodyPr/>
        <a:lstStyle/>
        <a:p>
          <a:endParaRPr lang="ru-RU"/>
        </a:p>
      </dgm:t>
    </dgm:pt>
    <dgm:pt modelId="{09D55DEF-9D03-4FEC-817A-86F78C7693DA}" type="sibTrans" cxnId="{EF5BD561-F9DC-46A3-8998-4FF190825169}">
      <dgm:prSet/>
      <dgm:spPr/>
      <dgm:t>
        <a:bodyPr/>
        <a:lstStyle/>
        <a:p>
          <a:endParaRPr lang="ru-RU"/>
        </a:p>
      </dgm:t>
    </dgm:pt>
    <dgm:pt modelId="{FD72C2AA-74B4-4A3B-90BA-16B33D7BA275}" type="pres">
      <dgm:prSet presAssocID="{81164E13-FB48-47E0-9345-8EFDE73148C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4A2A729-34E6-46BE-BE2F-A1FCF0DAAB41}" type="pres">
      <dgm:prSet presAssocID="{46542A8E-563F-4D1E-8D39-C5D57E5383BE}" presName="linNode" presStyleCnt="0"/>
      <dgm:spPr/>
    </dgm:pt>
    <dgm:pt modelId="{498B1E00-A5BB-44CE-96A0-45B85E3BC34E}" type="pres">
      <dgm:prSet presAssocID="{46542A8E-563F-4D1E-8D39-C5D57E5383BE}" presName="parentShp" presStyleLbl="node1" presStyleIdx="0" presStyleCnt="1" custScaleX="58677" custScaleY="38889" custLinFactNeighborX="12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FFF1A-9BB9-4A06-83A7-B35CDE9BFB62}" type="pres">
      <dgm:prSet presAssocID="{46542A8E-563F-4D1E-8D39-C5D57E5383BE}" presName="childShp" presStyleLbl="bgAccFollowNode1" presStyleIdx="0" presStyleCnt="1" custScaleX="126137" custScaleY="55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CED898-9EC1-4AD0-9D07-E74B54E896D7}" type="presOf" srcId="{3C455791-7716-46C9-87BF-9AFBD5C4CAB2}" destId="{229FFF1A-9BB9-4A06-83A7-B35CDE9BFB62}" srcOrd="0" destOrd="1" presId="urn:microsoft.com/office/officeart/2005/8/layout/vList6"/>
    <dgm:cxn modelId="{5FB0316C-F160-46B9-BAE3-B81B276AACCB}" type="presOf" srcId="{81164E13-FB48-47E0-9345-8EFDE73148CB}" destId="{FD72C2AA-74B4-4A3B-90BA-16B33D7BA275}" srcOrd="0" destOrd="0" presId="urn:microsoft.com/office/officeart/2005/8/layout/vList6"/>
    <dgm:cxn modelId="{FD6ECB14-E18A-4D27-9600-2E03CD9BDF4B}" type="presOf" srcId="{6162CEEC-8B2B-4489-BD0B-C805A13CBB32}" destId="{229FFF1A-9BB9-4A06-83A7-B35CDE9BFB62}" srcOrd="0" destOrd="0" presId="urn:microsoft.com/office/officeart/2005/8/layout/vList6"/>
    <dgm:cxn modelId="{1793809A-913B-4235-8726-1DB353CE8004}" srcId="{46542A8E-563F-4D1E-8D39-C5D57E5383BE}" destId="{3C455791-7716-46C9-87BF-9AFBD5C4CAB2}" srcOrd="1" destOrd="0" parTransId="{00EF69DE-7D30-44B4-ADE1-940E626A6B3A}" sibTransId="{BE7A577A-33DC-430B-9CB0-516B77892D7F}"/>
    <dgm:cxn modelId="{EF5BD561-F9DC-46A3-8998-4FF190825169}" srcId="{46542A8E-563F-4D1E-8D39-C5D57E5383BE}" destId="{6162CEEC-8B2B-4489-BD0B-C805A13CBB32}" srcOrd="0" destOrd="0" parTransId="{0D938278-8034-43FA-87F2-A348525190F4}" sibTransId="{09D55DEF-9D03-4FEC-817A-86F78C7693DA}"/>
    <dgm:cxn modelId="{618F3A99-BAAF-405A-AB7C-9FB978C69F94}" type="presOf" srcId="{46542A8E-563F-4D1E-8D39-C5D57E5383BE}" destId="{498B1E00-A5BB-44CE-96A0-45B85E3BC34E}" srcOrd="0" destOrd="0" presId="urn:microsoft.com/office/officeart/2005/8/layout/vList6"/>
    <dgm:cxn modelId="{BF08D5B3-A825-4154-9E6B-DD5CD8932FAC}" srcId="{81164E13-FB48-47E0-9345-8EFDE73148CB}" destId="{46542A8E-563F-4D1E-8D39-C5D57E5383BE}" srcOrd="0" destOrd="0" parTransId="{C81719A7-87BC-4F8A-9FDE-53C3474B55A0}" sibTransId="{F0669A65-A8F3-4BF5-810B-DC1EEDCA9CB3}"/>
    <dgm:cxn modelId="{930E3A34-5F74-4DB5-972D-3C2189EFF376}" type="presParOf" srcId="{FD72C2AA-74B4-4A3B-90BA-16B33D7BA275}" destId="{64A2A729-34E6-46BE-BE2F-A1FCF0DAAB41}" srcOrd="0" destOrd="0" presId="urn:microsoft.com/office/officeart/2005/8/layout/vList6"/>
    <dgm:cxn modelId="{7EFC7C8B-8513-4346-B161-D6CE0D8AC926}" type="presParOf" srcId="{64A2A729-34E6-46BE-BE2F-A1FCF0DAAB41}" destId="{498B1E00-A5BB-44CE-96A0-45B85E3BC34E}" srcOrd="0" destOrd="0" presId="urn:microsoft.com/office/officeart/2005/8/layout/vList6"/>
    <dgm:cxn modelId="{4B4EAC27-5341-438E-8041-A612DF6270BE}" type="presParOf" srcId="{64A2A729-34E6-46BE-BE2F-A1FCF0DAAB41}" destId="{229FFF1A-9BB9-4A06-83A7-B35CDE9BFB6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3EE87D-BB1D-450C-8E6A-2AFFCA0C6033}" type="doc">
      <dgm:prSet loTypeId="urn:microsoft.com/office/officeart/2005/8/layout/vList2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E292B96-20B6-47BF-9ABB-B946EDC00325}">
      <dgm:prSet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ВЕЩИ</a:t>
          </a:r>
        </a:p>
      </dgm:t>
    </dgm:pt>
    <dgm:pt modelId="{98D93C92-270D-47B8-901E-8A7913092505}" type="parTrans" cxnId="{3C114BD0-F816-4919-8052-34904FEBFC91}">
      <dgm:prSet/>
      <dgm:spPr/>
      <dgm:t>
        <a:bodyPr/>
        <a:lstStyle/>
        <a:p>
          <a:endParaRPr lang="ru-RU"/>
        </a:p>
      </dgm:t>
    </dgm:pt>
    <dgm:pt modelId="{9914624B-8407-48A1-9E2B-0BE7656D6D4F}" type="sibTrans" cxnId="{3C114BD0-F816-4919-8052-34904FEBFC91}">
      <dgm:prSet/>
      <dgm:spPr/>
      <dgm:t>
        <a:bodyPr/>
        <a:lstStyle/>
        <a:p>
          <a:endParaRPr lang="ru-RU"/>
        </a:p>
      </dgm:t>
    </dgm:pt>
    <dgm:pt modelId="{945E85B9-AF2C-4DC3-98C4-1E24F57E5CD3}">
      <dgm:prSet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ВСЁ ИМУЩЕСТВО ИЛИ ЕГО ЧАСТЬ</a:t>
          </a:r>
        </a:p>
      </dgm:t>
    </dgm:pt>
    <dgm:pt modelId="{8706E16C-EE99-43B3-96C7-35D5ADF66D24}" type="parTrans" cxnId="{67B536A9-1C8F-49A9-97B8-7C4F8EC73A7C}">
      <dgm:prSet/>
      <dgm:spPr/>
      <dgm:t>
        <a:bodyPr/>
        <a:lstStyle/>
        <a:p>
          <a:endParaRPr lang="ru-RU"/>
        </a:p>
      </dgm:t>
    </dgm:pt>
    <dgm:pt modelId="{EAED3EC6-2340-4A2A-A3F1-833DAC5DD113}" type="sibTrans" cxnId="{67B536A9-1C8F-49A9-97B8-7C4F8EC73A7C}">
      <dgm:prSet/>
      <dgm:spPr/>
      <dgm:t>
        <a:bodyPr/>
        <a:lstStyle/>
        <a:p>
          <a:endParaRPr lang="ru-RU"/>
        </a:p>
      </dgm:t>
    </dgm:pt>
    <dgm:pt modelId="{98807182-94B2-4877-9452-4A56AA39B96A}">
      <dgm:prSet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ИМУЩЕСТВЕННЫЕ ПРАВА И ОБЯЗАННОСТИ</a:t>
          </a:r>
        </a:p>
      </dgm:t>
    </dgm:pt>
    <dgm:pt modelId="{474A4438-6BF6-4E52-BD0B-C81F51392FE7}" type="parTrans" cxnId="{D152B7A3-2AE5-4AB2-8290-51C2C46BEE94}">
      <dgm:prSet/>
      <dgm:spPr/>
      <dgm:t>
        <a:bodyPr/>
        <a:lstStyle/>
        <a:p>
          <a:endParaRPr lang="ru-RU"/>
        </a:p>
      </dgm:t>
    </dgm:pt>
    <dgm:pt modelId="{C1C14C6A-321A-4684-B769-3F3C414E6CBE}" type="sibTrans" cxnId="{D152B7A3-2AE5-4AB2-8290-51C2C46BEE94}">
      <dgm:prSet/>
      <dgm:spPr/>
      <dgm:t>
        <a:bodyPr/>
        <a:lstStyle/>
        <a:p>
          <a:endParaRPr lang="ru-RU"/>
        </a:p>
      </dgm:t>
    </dgm:pt>
    <dgm:pt modelId="{529E28CE-6AD7-4059-A17D-2C9F18F9347D}">
      <dgm:prSet custT="1"/>
      <dgm:spPr/>
      <dgm:t>
        <a:bodyPr/>
        <a:lstStyle/>
        <a:p>
          <a:pPr algn="ctr"/>
          <a:r>
            <a:rPr lang="ru-RU" sz="1600" b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ИМУЩЕСТВО, КОТОРОЕ БУДЕТ ПРИОБРЕТЕНО В БУДУЩЕМ</a:t>
          </a:r>
          <a:endParaRPr lang="ru-RU" sz="1600" b="1" dirty="0" smtClean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797F3A7-A55A-42C3-B468-16AE405A3C44}" type="parTrans" cxnId="{2F57D4A8-1B1E-41D8-AD12-9C2E042BC958}">
      <dgm:prSet/>
      <dgm:spPr/>
    </dgm:pt>
    <dgm:pt modelId="{E0F6D9D0-12E5-4710-912F-E9058CF17FF4}" type="sibTrans" cxnId="{2F57D4A8-1B1E-41D8-AD12-9C2E042BC958}">
      <dgm:prSet/>
      <dgm:spPr/>
    </dgm:pt>
    <dgm:pt modelId="{9AA9A18F-B7D8-40D5-90C2-B1A5B84D31AD}" type="pres">
      <dgm:prSet presAssocID="{BE3EE87D-BB1D-450C-8E6A-2AFFCA0C60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AF078C-8B19-408D-B17E-C63A085B5D19}" type="pres">
      <dgm:prSet presAssocID="{2E292B96-20B6-47BF-9ABB-B946EDC0032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30277-54A4-4E3C-B866-EA60CC4096F7}" type="pres">
      <dgm:prSet presAssocID="{9914624B-8407-48A1-9E2B-0BE7656D6D4F}" presName="spacer" presStyleCnt="0"/>
      <dgm:spPr/>
    </dgm:pt>
    <dgm:pt modelId="{FDB1E2C3-C59E-4AE2-BBF0-93FD001E773C}" type="pres">
      <dgm:prSet presAssocID="{98807182-94B2-4877-9452-4A56AA39B96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36222-4C79-4755-8F6E-1003AF234269}" type="pres">
      <dgm:prSet presAssocID="{C1C14C6A-321A-4684-B769-3F3C414E6CBE}" presName="spacer" presStyleCnt="0"/>
      <dgm:spPr/>
    </dgm:pt>
    <dgm:pt modelId="{00571EFE-C866-49F3-89D8-44555E925686}" type="pres">
      <dgm:prSet presAssocID="{945E85B9-AF2C-4DC3-98C4-1E24F57E5CD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590B1-ABC4-4635-A493-224DE1FCDF6F}" type="pres">
      <dgm:prSet presAssocID="{EAED3EC6-2340-4A2A-A3F1-833DAC5DD113}" presName="spacer" presStyleCnt="0"/>
      <dgm:spPr/>
    </dgm:pt>
    <dgm:pt modelId="{37A079EE-D6E5-46EF-98AD-C1011DC058A3}" type="pres">
      <dgm:prSet presAssocID="{529E28CE-6AD7-4059-A17D-2C9F18F9347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114BD0-F816-4919-8052-34904FEBFC91}" srcId="{BE3EE87D-BB1D-450C-8E6A-2AFFCA0C6033}" destId="{2E292B96-20B6-47BF-9ABB-B946EDC00325}" srcOrd="0" destOrd="0" parTransId="{98D93C92-270D-47B8-901E-8A7913092505}" sibTransId="{9914624B-8407-48A1-9E2B-0BE7656D6D4F}"/>
    <dgm:cxn modelId="{A1E82228-2D48-4B17-ACCA-3F4BE7ED5298}" type="presOf" srcId="{98807182-94B2-4877-9452-4A56AA39B96A}" destId="{FDB1E2C3-C59E-4AE2-BBF0-93FD001E773C}" srcOrd="0" destOrd="0" presId="urn:microsoft.com/office/officeart/2005/8/layout/vList2"/>
    <dgm:cxn modelId="{44ACEB38-B6BD-439E-9F51-3AEEDEF6E603}" type="presOf" srcId="{2E292B96-20B6-47BF-9ABB-B946EDC00325}" destId="{F3AF078C-8B19-408D-B17E-C63A085B5D19}" srcOrd="0" destOrd="0" presId="urn:microsoft.com/office/officeart/2005/8/layout/vList2"/>
    <dgm:cxn modelId="{67B536A9-1C8F-49A9-97B8-7C4F8EC73A7C}" srcId="{BE3EE87D-BB1D-450C-8E6A-2AFFCA0C6033}" destId="{945E85B9-AF2C-4DC3-98C4-1E24F57E5CD3}" srcOrd="2" destOrd="0" parTransId="{8706E16C-EE99-43B3-96C7-35D5ADF66D24}" sibTransId="{EAED3EC6-2340-4A2A-A3F1-833DAC5DD113}"/>
    <dgm:cxn modelId="{4B9EBFA2-4DCA-4F21-9A16-2AC8FB7E3861}" type="presOf" srcId="{529E28CE-6AD7-4059-A17D-2C9F18F9347D}" destId="{37A079EE-D6E5-46EF-98AD-C1011DC058A3}" srcOrd="0" destOrd="0" presId="urn:microsoft.com/office/officeart/2005/8/layout/vList2"/>
    <dgm:cxn modelId="{2F57D4A8-1B1E-41D8-AD12-9C2E042BC958}" srcId="{BE3EE87D-BB1D-450C-8E6A-2AFFCA0C6033}" destId="{529E28CE-6AD7-4059-A17D-2C9F18F9347D}" srcOrd="3" destOrd="0" parTransId="{1797F3A7-A55A-42C3-B468-16AE405A3C44}" sibTransId="{E0F6D9D0-12E5-4710-912F-E9058CF17FF4}"/>
    <dgm:cxn modelId="{15AFA6E7-2D3D-42CF-9E78-7C9D0DAA56E1}" type="presOf" srcId="{BE3EE87D-BB1D-450C-8E6A-2AFFCA0C6033}" destId="{9AA9A18F-B7D8-40D5-90C2-B1A5B84D31AD}" srcOrd="0" destOrd="0" presId="urn:microsoft.com/office/officeart/2005/8/layout/vList2"/>
    <dgm:cxn modelId="{A9FE1B1A-5885-43DD-B4F4-264C59073777}" type="presOf" srcId="{945E85B9-AF2C-4DC3-98C4-1E24F57E5CD3}" destId="{00571EFE-C866-49F3-89D8-44555E925686}" srcOrd="0" destOrd="0" presId="urn:microsoft.com/office/officeart/2005/8/layout/vList2"/>
    <dgm:cxn modelId="{D152B7A3-2AE5-4AB2-8290-51C2C46BEE94}" srcId="{BE3EE87D-BB1D-450C-8E6A-2AFFCA0C6033}" destId="{98807182-94B2-4877-9452-4A56AA39B96A}" srcOrd="1" destOrd="0" parTransId="{474A4438-6BF6-4E52-BD0B-C81F51392FE7}" sibTransId="{C1C14C6A-321A-4684-B769-3F3C414E6CBE}"/>
    <dgm:cxn modelId="{E05C02B0-37B1-4CD5-97F9-81257471EB6B}" type="presParOf" srcId="{9AA9A18F-B7D8-40D5-90C2-B1A5B84D31AD}" destId="{F3AF078C-8B19-408D-B17E-C63A085B5D19}" srcOrd="0" destOrd="0" presId="urn:microsoft.com/office/officeart/2005/8/layout/vList2"/>
    <dgm:cxn modelId="{178ADFD5-ECB2-47AB-93AC-D2A3B9AD48F2}" type="presParOf" srcId="{9AA9A18F-B7D8-40D5-90C2-B1A5B84D31AD}" destId="{7D730277-54A4-4E3C-B866-EA60CC4096F7}" srcOrd="1" destOrd="0" presId="urn:microsoft.com/office/officeart/2005/8/layout/vList2"/>
    <dgm:cxn modelId="{0B6789E5-CE19-45D2-8A0E-4BDB332F0EA7}" type="presParOf" srcId="{9AA9A18F-B7D8-40D5-90C2-B1A5B84D31AD}" destId="{FDB1E2C3-C59E-4AE2-BBF0-93FD001E773C}" srcOrd="2" destOrd="0" presId="urn:microsoft.com/office/officeart/2005/8/layout/vList2"/>
    <dgm:cxn modelId="{A3EC4D34-6F96-4332-BBFA-91AD49C19576}" type="presParOf" srcId="{9AA9A18F-B7D8-40D5-90C2-B1A5B84D31AD}" destId="{A8C36222-4C79-4755-8F6E-1003AF234269}" srcOrd="3" destOrd="0" presId="urn:microsoft.com/office/officeart/2005/8/layout/vList2"/>
    <dgm:cxn modelId="{D8DD141E-9B72-44CB-8FEA-1768B4C85771}" type="presParOf" srcId="{9AA9A18F-B7D8-40D5-90C2-B1A5B84D31AD}" destId="{00571EFE-C866-49F3-89D8-44555E925686}" srcOrd="4" destOrd="0" presId="urn:microsoft.com/office/officeart/2005/8/layout/vList2"/>
    <dgm:cxn modelId="{C2CF4195-B8A1-4405-A643-B54E54864221}" type="presParOf" srcId="{9AA9A18F-B7D8-40D5-90C2-B1A5B84D31AD}" destId="{8FE590B1-ABC4-4635-A493-224DE1FCDF6F}" srcOrd="5" destOrd="0" presId="urn:microsoft.com/office/officeart/2005/8/layout/vList2"/>
    <dgm:cxn modelId="{B75EE324-6089-40B3-B120-E5D6C19F5831}" type="presParOf" srcId="{9AA9A18F-B7D8-40D5-90C2-B1A5B84D31AD}" destId="{37A079EE-D6E5-46EF-98AD-C1011DC058A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3EE87D-BB1D-450C-8E6A-2AFFCA0C6033}" type="doc">
      <dgm:prSet loTypeId="urn:microsoft.com/office/officeart/2005/8/layout/vList2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E292B96-20B6-47BF-9ABB-B946EDC00325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400" b="1" cap="all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ПРАВА И ОБЯЗАННОСТИ, НЕРАЗРЫВНО СВЯЗАННЫЕ С ЛИЧНОСТЬЮ НАСЛЕДОДАТЕЛЯ </a:t>
          </a:r>
        </a:p>
        <a:p>
          <a:pPr algn="ctr">
            <a:spcAft>
              <a:spcPts val="0"/>
            </a:spcAft>
          </a:pPr>
          <a:r>
            <a:rPr lang="ru-RU" sz="1400" b="1" cap="all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(ПРАВО НА АЛИМЕНТЫ, ПРАВО НА ВОЗМЕЩЕНИЕ ВРЕДА, </a:t>
          </a:r>
        </a:p>
        <a:p>
          <a:pPr algn="ctr">
            <a:spcAft>
              <a:spcPts val="0"/>
            </a:spcAft>
          </a:pPr>
          <a:r>
            <a:rPr lang="ru-RU" sz="1400" b="1" cap="all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ПРИЧИНЕННОГО ЖИЗНИ ИЛИ ЗДОРОВЬЮ ГРАЖДАНИНА, ПРАВО НА АРЕНДУ ЗЕМЕЛЬНОГО УЧАСТКА, ПРЕДОСТАВЛЕННОГО КАК ИНВАЛИДУ)</a:t>
          </a:r>
        </a:p>
      </dgm:t>
    </dgm:pt>
    <dgm:pt modelId="{98D93C92-270D-47B8-901E-8A7913092505}" type="parTrans" cxnId="{3C114BD0-F816-4919-8052-34904FEBFC91}">
      <dgm:prSet/>
      <dgm:spPr/>
      <dgm:t>
        <a:bodyPr/>
        <a:lstStyle/>
        <a:p>
          <a:endParaRPr lang="ru-RU"/>
        </a:p>
      </dgm:t>
    </dgm:pt>
    <dgm:pt modelId="{9914624B-8407-48A1-9E2B-0BE7656D6D4F}" type="sibTrans" cxnId="{3C114BD0-F816-4919-8052-34904FEBFC91}">
      <dgm:prSet/>
      <dgm:spPr/>
      <dgm:t>
        <a:bodyPr/>
        <a:lstStyle/>
        <a:p>
          <a:endParaRPr lang="ru-RU"/>
        </a:p>
      </dgm:t>
    </dgm:pt>
    <dgm:pt modelId="{36D903BD-CA64-4429-9C11-B2A8FE2182A5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400" b="1" cap="all" baseline="0" dirty="0" smtClean="0">
              <a:solidFill>
                <a:schemeClr val="accent1">
                  <a:lumMod val="50000"/>
                </a:schemeClr>
              </a:solidFill>
              <a:effectLst/>
            </a:rPr>
            <a:t>права и обязанности, переход которых в порядке наследования </a:t>
          </a:r>
        </a:p>
        <a:p>
          <a:pPr algn="ctr">
            <a:spcAft>
              <a:spcPts val="0"/>
            </a:spcAft>
          </a:pPr>
          <a:r>
            <a:rPr lang="ru-RU" sz="1400" b="1" cap="all" baseline="0" dirty="0" smtClean="0">
              <a:solidFill>
                <a:schemeClr val="accent1">
                  <a:lumMod val="50000"/>
                </a:schemeClr>
              </a:solidFill>
              <a:effectLst/>
            </a:rPr>
            <a:t>не допускается действующим законодательством                                                                                                                                                                                                   (обязанности по уплате налога – ст.44 НК РФ, </a:t>
          </a:r>
        </a:p>
        <a:p>
          <a:pPr algn="ctr">
            <a:spcAft>
              <a:spcPts val="0"/>
            </a:spcAft>
          </a:pPr>
          <a:r>
            <a:rPr lang="ru-RU" sz="1400" b="1" cap="all" baseline="0" dirty="0" smtClean="0">
              <a:solidFill>
                <a:schemeClr val="accent1">
                  <a:lumMod val="50000"/>
                </a:schemeClr>
              </a:solidFill>
              <a:effectLst/>
            </a:rPr>
            <a:t>права по договору социального найма – ст.83 ЖК РФ, </a:t>
          </a:r>
        </a:p>
        <a:p>
          <a:pPr algn="ctr">
            <a:spcAft>
              <a:spcPts val="0"/>
            </a:spcAft>
          </a:pPr>
          <a:r>
            <a:rPr lang="ru-RU" sz="1400" b="1" cap="all" baseline="0" dirty="0" smtClean="0">
              <a:solidFill>
                <a:schemeClr val="accent1">
                  <a:lumMod val="50000"/>
                </a:schemeClr>
              </a:solidFill>
              <a:effectLst/>
            </a:rPr>
            <a:t>права и обязанности по алиментному соглашению – ст.120 СК РФ)</a:t>
          </a:r>
        </a:p>
      </dgm:t>
    </dgm:pt>
    <dgm:pt modelId="{E1504F11-FBF7-4BB3-AFDF-FAC35FDE5BC0}" type="parTrans" cxnId="{8DE522FC-5D84-4F90-858A-8E1E6AF52C7F}">
      <dgm:prSet/>
      <dgm:spPr/>
      <dgm:t>
        <a:bodyPr/>
        <a:lstStyle/>
        <a:p>
          <a:endParaRPr lang="ru-RU"/>
        </a:p>
      </dgm:t>
    </dgm:pt>
    <dgm:pt modelId="{78DC9344-B865-41FE-B851-C7E06030D9DD}" type="sibTrans" cxnId="{8DE522FC-5D84-4F90-858A-8E1E6AF52C7F}">
      <dgm:prSet/>
      <dgm:spPr/>
      <dgm:t>
        <a:bodyPr/>
        <a:lstStyle/>
        <a:p>
          <a:endParaRPr lang="ru-RU"/>
        </a:p>
      </dgm:t>
    </dgm:pt>
    <dgm:pt modelId="{9218D70E-8D42-432D-AA3F-E69DA6DFD626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400" b="1" cap="all" baseline="0" dirty="0" smtClean="0">
              <a:solidFill>
                <a:schemeClr val="accent1">
                  <a:lumMod val="50000"/>
                </a:schemeClr>
              </a:solidFill>
              <a:effectLst/>
            </a:rPr>
            <a:t>личные неимущественные права и другие нематериальные блага                                                          (честь и доброе имя, деловая репутация, ПРАВО </a:t>
          </a:r>
          <a:r>
            <a:rPr lang="ru-RU" sz="1400" b="1" cap="all" baseline="0" dirty="0" err="1" smtClean="0">
              <a:solidFill>
                <a:schemeClr val="accent1">
                  <a:lumMod val="50000"/>
                </a:schemeClr>
              </a:solidFill>
              <a:effectLst/>
            </a:rPr>
            <a:t>авторствА</a:t>
          </a:r>
          <a:r>
            <a:rPr lang="ru-RU" sz="1400" b="1" cap="all" baseline="0" dirty="0" smtClean="0">
              <a:solidFill>
                <a:schemeClr val="accent1">
                  <a:lumMod val="50000"/>
                </a:schemeClr>
              </a:solidFill>
              <a:effectLst/>
            </a:rPr>
            <a:t> - п.1 ст.150 ГК РФ)</a:t>
          </a:r>
        </a:p>
      </dgm:t>
    </dgm:pt>
    <dgm:pt modelId="{E6FFB9F6-0EEE-4FAB-AC01-2A094B8F75EC}" type="parTrans" cxnId="{276DA9E7-6B6B-48B5-BF77-14DE7D5346F7}">
      <dgm:prSet/>
      <dgm:spPr/>
      <dgm:t>
        <a:bodyPr/>
        <a:lstStyle/>
        <a:p>
          <a:endParaRPr lang="ru-RU"/>
        </a:p>
      </dgm:t>
    </dgm:pt>
    <dgm:pt modelId="{FDFBBCA6-0CEC-4504-8638-C810AC1F9358}" type="sibTrans" cxnId="{276DA9E7-6B6B-48B5-BF77-14DE7D5346F7}">
      <dgm:prSet/>
      <dgm:spPr/>
      <dgm:t>
        <a:bodyPr/>
        <a:lstStyle/>
        <a:p>
          <a:endParaRPr lang="ru-RU"/>
        </a:p>
      </dgm:t>
    </dgm:pt>
    <dgm:pt modelId="{4191AFC8-1B9C-4B41-BE9C-8B328D4348DB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400" b="1" cap="all" baseline="0" dirty="0" smtClean="0">
              <a:solidFill>
                <a:schemeClr val="accent1">
                  <a:lumMod val="50000"/>
                </a:schemeClr>
              </a:solidFill>
              <a:effectLst/>
            </a:rPr>
            <a:t>вещи, переход которых в порядке наследования не допускается действующим законодательством (государственные награды, которых был удостоен наследодатель и на которые распространяется законодательство о государственных наградах РФ – ст.1185 ГК РФ)</a:t>
          </a:r>
        </a:p>
      </dgm:t>
    </dgm:pt>
    <dgm:pt modelId="{F4DE992D-9BA3-457F-AB97-519D06BB4900}" type="parTrans" cxnId="{31DB73EE-CD6F-4B4C-B66C-00A4585F2761}">
      <dgm:prSet/>
      <dgm:spPr/>
      <dgm:t>
        <a:bodyPr/>
        <a:lstStyle/>
        <a:p>
          <a:endParaRPr lang="ru-RU"/>
        </a:p>
      </dgm:t>
    </dgm:pt>
    <dgm:pt modelId="{4024F30F-7C51-4283-84FA-FB9E231A472E}" type="sibTrans" cxnId="{31DB73EE-CD6F-4B4C-B66C-00A4585F2761}">
      <dgm:prSet/>
      <dgm:spPr/>
      <dgm:t>
        <a:bodyPr/>
        <a:lstStyle/>
        <a:p>
          <a:endParaRPr lang="ru-RU"/>
        </a:p>
      </dgm:t>
    </dgm:pt>
    <dgm:pt modelId="{D1E24F4E-081C-49A1-9D68-9FE3A2047853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400" b="1" cap="all" baseline="0" dirty="0" smtClean="0">
              <a:solidFill>
                <a:schemeClr val="accent1">
                  <a:lumMod val="50000"/>
                </a:schemeClr>
              </a:solidFill>
              <a:effectLst/>
            </a:rPr>
            <a:t>имущество, изъятое из оборота</a:t>
          </a:r>
          <a:endParaRPr lang="ru-RU" sz="1600" b="1" cap="all" baseline="0" dirty="0" smtClean="0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98807102-C6E2-41F9-B7CC-828E00B7A50E}" type="parTrans" cxnId="{3BB687F4-2519-46AD-9D62-EC60F3D7D2BF}">
      <dgm:prSet/>
      <dgm:spPr/>
      <dgm:t>
        <a:bodyPr/>
        <a:lstStyle/>
        <a:p>
          <a:endParaRPr lang="ru-RU"/>
        </a:p>
      </dgm:t>
    </dgm:pt>
    <dgm:pt modelId="{DB00FF1B-26E6-45D4-88CF-957A7B7386FC}" type="sibTrans" cxnId="{3BB687F4-2519-46AD-9D62-EC60F3D7D2BF}">
      <dgm:prSet/>
      <dgm:spPr/>
      <dgm:t>
        <a:bodyPr/>
        <a:lstStyle/>
        <a:p>
          <a:endParaRPr lang="ru-RU"/>
        </a:p>
      </dgm:t>
    </dgm:pt>
    <dgm:pt modelId="{9AA9A18F-B7D8-40D5-90C2-B1A5B84D31AD}" type="pres">
      <dgm:prSet presAssocID="{BE3EE87D-BB1D-450C-8E6A-2AFFCA0C60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AF078C-8B19-408D-B17E-C63A085B5D19}" type="pres">
      <dgm:prSet presAssocID="{2E292B96-20B6-47BF-9ABB-B946EDC00325}" presName="parentText" presStyleLbl="node1" presStyleIdx="0" presStyleCnt="5" custLinFactY="-556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30277-54A4-4E3C-B866-EA60CC4096F7}" type="pres">
      <dgm:prSet presAssocID="{9914624B-8407-48A1-9E2B-0BE7656D6D4F}" presName="spacer" presStyleCnt="0"/>
      <dgm:spPr/>
    </dgm:pt>
    <dgm:pt modelId="{5585CB4D-1680-4304-9848-21CD3DD73689}" type="pres">
      <dgm:prSet presAssocID="{36D903BD-CA64-4429-9C11-B2A8FE2182A5}" presName="parentText" presStyleLbl="node1" presStyleIdx="1" presStyleCnt="5" custScaleY="1155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E3FF0-49E7-432C-8110-4757EC6ED7E5}" type="pres">
      <dgm:prSet presAssocID="{78DC9344-B865-41FE-B851-C7E06030D9DD}" presName="spacer" presStyleCnt="0"/>
      <dgm:spPr/>
    </dgm:pt>
    <dgm:pt modelId="{1B73E5E7-5F2A-4021-968F-ADA024F79DBA}" type="pres">
      <dgm:prSet presAssocID="{9218D70E-8D42-432D-AA3F-E69DA6DFD626}" presName="parentText" presStyleLbl="node1" presStyleIdx="2" presStyleCnt="5" custScaleY="907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B3D5D-F249-44D2-984F-DE547E9FF6F4}" type="pres">
      <dgm:prSet presAssocID="{FDFBBCA6-0CEC-4504-8638-C810AC1F9358}" presName="spacer" presStyleCnt="0"/>
      <dgm:spPr/>
    </dgm:pt>
    <dgm:pt modelId="{3185424F-1A33-4BB3-BB03-88ADC1409684}" type="pres">
      <dgm:prSet presAssocID="{4191AFC8-1B9C-4B41-BE9C-8B328D4348D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51392-6773-48C3-A18A-6D849CBDD90C}" type="pres">
      <dgm:prSet presAssocID="{4024F30F-7C51-4283-84FA-FB9E231A472E}" presName="spacer" presStyleCnt="0"/>
      <dgm:spPr/>
    </dgm:pt>
    <dgm:pt modelId="{4ABF5CFA-9B89-4A92-B448-FC7667B3D3D8}" type="pres">
      <dgm:prSet presAssocID="{D1E24F4E-081C-49A1-9D68-9FE3A2047853}" presName="parentText" presStyleLbl="node1" presStyleIdx="4" presStyleCnt="5" custScaleX="69231" custScaleY="61891" custLinFactY="3626" custLinFactNeighborX="-1538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E522FC-5D84-4F90-858A-8E1E6AF52C7F}" srcId="{BE3EE87D-BB1D-450C-8E6A-2AFFCA0C6033}" destId="{36D903BD-CA64-4429-9C11-B2A8FE2182A5}" srcOrd="1" destOrd="0" parTransId="{E1504F11-FBF7-4BB3-AFDF-FAC35FDE5BC0}" sibTransId="{78DC9344-B865-41FE-B851-C7E06030D9DD}"/>
    <dgm:cxn modelId="{3BB687F4-2519-46AD-9D62-EC60F3D7D2BF}" srcId="{BE3EE87D-BB1D-450C-8E6A-2AFFCA0C6033}" destId="{D1E24F4E-081C-49A1-9D68-9FE3A2047853}" srcOrd="4" destOrd="0" parTransId="{98807102-C6E2-41F9-B7CC-828E00B7A50E}" sibTransId="{DB00FF1B-26E6-45D4-88CF-957A7B7386FC}"/>
    <dgm:cxn modelId="{8E3025AE-75E3-42A8-8413-DF7CB442DA0A}" type="presOf" srcId="{9218D70E-8D42-432D-AA3F-E69DA6DFD626}" destId="{1B73E5E7-5F2A-4021-968F-ADA024F79DBA}" srcOrd="0" destOrd="0" presId="urn:microsoft.com/office/officeart/2005/8/layout/vList2"/>
    <dgm:cxn modelId="{276DA9E7-6B6B-48B5-BF77-14DE7D5346F7}" srcId="{BE3EE87D-BB1D-450C-8E6A-2AFFCA0C6033}" destId="{9218D70E-8D42-432D-AA3F-E69DA6DFD626}" srcOrd="2" destOrd="0" parTransId="{E6FFB9F6-0EEE-4FAB-AC01-2A094B8F75EC}" sibTransId="{FDFBBCA6-0CEC-4504-8638-C810AC1F9358}"/>
    <dgm:cxn modelId="{31DB73EE-CD6F-4B4C-B66C-00A4585F2761}" srcId="{BE3EE87D-BB1D-450C-8E6A-2AFFCA0C6033}" destId="{4191AFC8-1B9C-4B41-BE9C-8B328D4348DB}" srcOrd="3" destOrd="0" parTransId="{F4DE992D-9BA3-457F-AB97-519D06BB4900}" sibTransId="{4024F30F-7C51-4283-84FA-FB9E231A472E}"/>
    <dgm:cxn modelId="{215C5150-A676-4580-8591-621CE15D611D}" type="presOf" srcId="{D1E24F4E-081C-49A1-9D68-9FE3A2047853}" destId="{4ABF5CFA-9B89-4A92-B448-FC7667B3D3D8}" srcOrd="0" destOrd="0" presId="urn:microsoft.com/office/officeart/2005/8/layout/vList2"/>
    <dgm:cxn modelId="{BFE0D0D4-9A14-4FC0-A3BD-F34B02117593}" type="presOf" srcId="{2E292B96-20B6-47BF-9ABB-B946EDC00325}" destId="{F3AF078C-8B19-408D-B17E-C63A085B5D19}" srcOrd="0" destOrd="0" presId="urn:microsoft.com/office/officeart/2005/8/layout/vList2"/>
    <dgm:cxn modelId="{365651BF-B8CD-46E5-A245-CD44BD4454DB}" type="presOf" srcId="{BE3EE87D-BB1D-450C-8E6A-2AFFCA0C6033}" destId="{9AA9A18F-B7D8-40D5-90C2-B1A5B84D31AD}" srcOrd="0" destOrd="0" presId="urn:microsoft.com/office/officeart/2005/8/layout/vList2"/>
    <dgm:cxn modelId="{313D7C29-3C43-4C41-BF73-AF6622000C5D}" type="presOf" srcId="{4191AFC8-1B9C-4B41-BE9C-8B328D4348DB}" destId="{3185424F-1A33-4BB3-BB03-88ADC1409684}" srcOrd="0" destOrd="0" presId="urn:microsoft.com/office/officeart/2005/8/layout/vList2"/>
    <dgm:cxn modelId="{3C114BD0-F816-4919-8052-34904FEBFC91}" srcId="{BE3EE87D-BB1D-450C-8E6A-2AFFCA0C6033}" destId="{2E292B96-20B6-47BF-9ABB-B946EDC00325}" srcOrd="0" destOrd="0" parTransId="{98D93C92-270D-47B8-901E-8A7913092505}" sibTransId="{9914624B-8407-48A1-9E2B-0BE7656D6D4F}"/>
    <dgm:cxn modelId="{D0B88D55-0DD0-436A-8B4A-57C3E35B4B4D}" type="presOf" srcId="{36D903BD-CA64-4429-9C11-B2A8FE2182A5}" destId="{5585CB4D-1680-4304-9848-21CD3DD73689}" srcOrd="0" destOrd="0" presId="urn:microsoft.com/office/officeart/2005/8/layout/vList2"/>
    <dgm:cxn modelId="{B3D35240-FB41-4359-8448-9EA88FD8D7D5}" type="presParOf" srcId="{9AA9A18F-B7D8-40D5-90C2-B1A5B84D31AD}" destId="{F3AF078C-8B19-408D-B17E-C63A085B5D19}" srcOrd="0" destOrd="0" presId="urn:microsoft.com/office/officeart/2005/8/layout/vList2"/>
    <dgm:cxn modelId="{906D3260-1A7D-4090-9444-B912C76F9D6A}" type="presParOf" srcId="{9AA9A18F-B7D8-40D5-90C2-B1A5B84D31AD}" destId="{7D730277-54A4-4E3C-B866-EA60CC4096F7}" srcOrd="1" destOrd="0" presId="urn:microsoft.com/office/officeart/2005/8/layout/vList2"/>
    <dgm:cxn modelId="{60A21303-7F90-44DE-BF35-E119498138A0}" type="presParOf" srcId="{9AA9A18F-B7D8-40D5-90C2-B1A5B84D31AD}" destId="{5585CB4D-1680-4304-9848-21CD3DD73689}" srcOrd="2" destOrd="0" presId="urn:microsoft.com/office/officeart/2005/8/layout/vList2"/>
    <dgm:cxn modelId="{9A4BF582-0B88-4897-A95F-50343515D88F}" type="presParOf" srcId="{9AA9A18F-B7D8-40D5-90C2-B1A5B84D31AD}" destId="{D22E3FF0-49E7-432C-8110-4757EC6ED7E5}" srcOrd="3" destOrd="0" presId="urn:microsoft.com/office/officeart/2005/8/layout/vList2"/>
    <dgm:cxn modelId="{8430E6AB-ADA4-4EBA-A1C4-DDCEAD2C2925}" type="presParOf" srcId="{9AA9A18F-B7D8-40D5-90C2-B1A5B84D31AD}" destId="{1B73E5E7-5F2A-4021-968F-ADA024F79DBA}" srcOrd="4" destOrd="0" presId="urn:microsoft.com/office/officeart/2005/8/layout/vList2"/>
    <dgm:cxn modelId="{07D0D80C-4DC6-4C41-B008-18369CA0EB8C}" type="presParOf" srcId="{9AA9A18F-B7D8-40D5-90C2-B1A5B84D31AD}" destId="{3F6B3D5D-F249-44D2-984F-DE547E9FF6F4}" srcOrd="5" destOrd="0" presId="urn:microsoft.com/office/officeart/2005/8/layout/vList2"/>
    <dgm:cxn modelId="{7F6B5960-2235-4165-BCCF-A1F9ACE73EDA}" type="presParOf" srcId="{9AA9A18F-B7D8-40D5-90C2-B1A5B84D31AD}" destId="{3185424F-1A33-4BB3-BB03-88ADC1409684}" srcOrd="6" destOrd="0" presId="urn:microsoft.com/office/officeart/2005/8/layout/vList2"/>
    <dgm:cxn modelId="{CD42C3EE-50C4-4B19-A9AE-64C7D9248429}" type="presParOf" srcId="{9AA9A18F-B7D8-40D5-90C2-B1A5B84D31AD}" destId="{57451392-6773-48C3-A18A-6D849CBDD90C}" srcOrd="7" destOrd="0" presId="urn:microsoft.com/office/officeart/2005/8/layout/vList2"/>
    <dgm:cxn modelId="{7FC0285F-9727-4BF9-8739-494025654F4E}" type="presParOf" srcId="{9AA9A18F-B7D8-40D5-90C2-B1A5B84D31AD}" destId="{4ABF5CFA-9B89-4A92-B448-FC7667B3D3D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3EE87D-BB1D-450C-8E6A-2AFFCA0C6033}" type="doc">
      <dgm:prSet loTypeId="urn:microsoft.com/office/officeart/2005/8/layout/list1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A052D0E4-E440-40D8-A4A4-5D3529118D8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cap="all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Наследникам по закону </a:t>
          </a:r>
          <a:endParaRPr lang="ru-RU" sz="1400" b="1" cap="all" baseline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549A09-9B05-4524-9B1E-BF538FC373AC}" type="parTrans" cxnId="{54E31EEB-783D-432C-9F70-C5B96B7CF495}">
      <dgm:prSet/>
      <dgm:spPr/>
      <dgm:t>
        <a:bodyPr/>
        <a:lstStyle/>
        <a:p>
          <a:endParaRPr lang="ru-RU"/>
        </a:p>
      </dgm:t>
    </dgm:pt>
    <dgm:pt modelId="{AFFF5D31-831E-4946-BAB7-A9BDC36B063F}" type="sibTrans" cxnId="{54E31EEB-783D-432C-9F70-C5B96B7CF495}">
      <dgm:prSet/>
      <dgm:spPr/>
      <dgm:t>
        <a:bodyPr/>
        <a:lstStyle/>
        <a:p>
          <a:endParaRPr lang="ru-RU"/>
        </a:p>
      </dgm:t>
    </dgm:pt>
    <dgm:pt modelId="{BF0AEA49-57E8-4188-B94A-F0EED8BD3FE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cap="all" baseline="0" dirty="0" smtClean="0">
              <a:solidFill>
                <a:schemeClr val="accent1">
                  <a:lumMod val="50000"/>
                </a:schemeClr>
              </a:solidFill>
              <a:effectLst/>
            </a:rPr>
            <a:t>лицам, не являющимся наследниками по закону, в том числе гражданам российской федерации, иностранным гражданам, лицам без гражданства</a:t>
          </a:r>
          <a:endParaRPr lang="ru-RU" sz="1400" b="1" cap="all" baseline="0" dirty="0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37864D21-BC1A-40D0-AA5A-F557E2B98DEE}" type="parTrans" cxnId="{418D8148-8905-4F53-A109-E0F56AE85F38}">
      <dgm:prSet/>
      <dgm:spPr/>
      <dgm:t>
        <a:bodyPr/>
        <a:lstStyle/>
        <a:p>
          <a:endParaRPr lang="ru-RU"/>
        </a:p>
      </dgm:t>
    </dgm:pt>
    <dgm:pt modelId="{E4AAF484-367F-4C92-A4D4-824BA155FB1A}" type="sibTrans" cxnId="{418D8148-8905-4F53-A109-E0F56AE85F38}">
      <dgm:prSet/>
      <dgm:spPr/>
      <dgm:t>
        <a:bodyPr/>
        <a:lstStyle/>
        <a:p>
          <a:endParaRPr lang="ru-RU"/>
        </a:p>
      </dgm:t>
    </dgm:pt>
    <dgm:pt modelId="{21A94E9A-72E2-40F1-A3A6-DF4903E6F323}">
      <dgm:prSet custT="1"/>
      <dgm:spPr/>
      <dgm:t>
        <a:bodyPr/>
        <a:lstStyle/>
        <a:p>
          <a:pPr algn="just">
            <a:spcAft>
              <a:spcPts val="0"/>
            </a:spcAft>
          </a:pPr>
          <a:r>
            <a:rPr lang="ru-RU" sz="1400" b="1" cap="all" baseline="0" dirty="0" smtClean="0">
              <a:solidFill>
                <a:schemeClr val="accent1">
                  <a:lumMod val="50000"/>
                </a:schemeClr>
              </a:solidFill>
              <a:effectLst/>
            </a:rPr>
            <a:t>ЛИЦАМ, НЕ РОДИВШИМСЯ НА МОМЕНТ СОВЕРШЕНИЯ ЗАВЕЩАНИЯ, В ТОМ ЧИСЛЕ ЛИЦАМ, КОТОРЫЕ БУДУТ ЗАЧАТЫ ПРИ ЖИЗНИ ЗАВЕЩАТЕЛЯ, НО НЕ РОДЯТСЯ НА МОМЕНТ ЕГО СМЕРТИ</a:t>
          </a:r>
          <a:endParaRPr lang="ru-RU" sz="1400" b="1" cap="all" baseline="0" dirty="0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36A09C71-5AD3-4B37-97BC-42597BA6F17E}" type="parTrans" cxnId="{EA3E6F6D-59DA-40D1-B884-BD48A02E7253}">
      <dgm:prSet/>
      <dgm:spPr/>
      <dgm:t>
        <a:bodyPr/>
        <a:lstStyle/>
        <a:p>
          <a:endParaRPr lang="ru-RU"/>
        </a:p>
      </dgm:t>
    </dgm:pt>
    <dgm:pt modelId="{BECC77A8-241E-4BAD-B91B-EBCB25874EBE}" type="sibTrans" cxnId="{EA3E6F6D-59DA-40D1-B884-BD48A02E7253}">
      <dgm:prSet/>
      <dgm:spPr/>
      <dgm:t>
        <a:bodyPr/>
        <a:lstStyle/>
        <a:p>
          <a:endParaRPr lang="ru-RU"/>
        </a:p>
      </dgm:t>
    </dgm:pt>
    <dgm:pt modelId="{111E27E4-9CBB-414C-8F5C-802B89317C4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cap="all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ЮРИДИЧЕСКИМ ЛИЦАМ, ВКЛЮЧАЯ ИНОСТРАННЫЕ, КОТОРЫЕ ПРИЗЫВАЮТСЯ К НАСЛЕДОВАНИЮ В СЛУЧАЕ ИХ СУЩЕСТВОВАНИЯ НА ДЕНЬ ОТКРЫТИЯ</a:t>
          </a:r>
          <a:endParaRPr lang="ru-RU" sz="1400" b="1" cap="all" baseline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9FF6BF-4AD7-4054-A740-193B530C62FE}" type="parTrans" cxnId="{E37B7BDD-759B-4B6C-838C-A9B29484BA26}">
      <dgm:prSet/>
      <dgm:spPr/>
      <dgm:t>
        <a:bodyPr/>
        <a:lstStyle/>
        <a:p>
          <a:endParaRPr lang="ru-RU"/>
        </a:p>
      </dgm:t>
    </dgm:pt>
    <dgm:pt modelId="{82364C61-8943-41BC-8517-45811B9FEB85}" type="sibTrans" cxnId="{E37B7BDD-759B-4B6C-838C-A9B29484BA26}">
      <dgm:prSet/>
      <dgm:spPr/>
      <dgm:t>
        <a:bodyPr/>
        <a:lstStyle/>
        <a:p>
          <a:endParaRPr lang="ru-RU"/>
        </a:p>
      </dgm:t>
    </dgm:pt>
    <dgm:pt modelId="{D19BA9AF-81BE-4925-ACF8-D87A944A7CBB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>
            <a:spcAft>
              <a:spcPts val="0"/>
            </a:spcAft>
          </a:pPr>
          <a:r>
            <a:rPr lang="ru-RU" sz="1400" b="1" cap="all" spc="0" baseline="0" dirty="0" smtClean="0">
              <a:ln w="0"/>
              <a:solidFill>
                <a:schemeClr val="accent1">
                  <a:lumMod val="50000"/>
                </a:schemeClr>
              </a:solidFill>
              <a:effectLst/>
            </a:rPr>
            <a:t>нотариус разъясняет завещателю, что такие лица будут являться наследниками, если родились до смерти завещателя или зачаты при жизни завещателя и рождены живыми после открытия наследства</a:t>
          </a:r>
          <a:endParaRPr lang="ru-RU" sz="1400" b="1" cap="all" spc="0" baseline="0" dirty="0">
            <a:ln w="0"/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851A2DAC-FBE4-4050-96DF-7EFDC4BEDC2C}" type="parTrans" cxnId="{0B9D83BD-8BAB-476B-ACA0-A546A1A5237F}">
      <dgm:prSet/>
      <dgm:spPr/>
      <dgm:t>
        <a:bodyPr/>
        <a:lstStyle/>
        <a:p>
          <a:endParaRPr lang="ru-RU"/>
        </a:p>
      </dgm:t>
    </dgm:pt>
    <dgm:pt modelId="{C25179BF-4E7A-4A73-A67B-3CA3AEBAFACA}" type="sibTrans" cxnId="{0B9D83BD-8BAB-476B-ACA0-A546A1A5237F}">
      <dgm:prSet/>
      <dgm:spPr/>
      <dgm:t>
        <a:bodyPr/>
        <a:lstStyle/>
        <a:p>
          <a:endParaRPr lang="ru-RU"/>
        </a:p>
      </dgm:t>
    </dgm:pt>
    <dgm:pt modelId="{48BBBB06-19C9-49B0-BEFF-B5DC6B7AFF83}" type="pres">
      <dgm:prSet presAssocID="{BE3EE87D-BB1D-450C-8E6A-2AFFCA0C60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ABB4C4-B196-4D4C-929D-A4F576F3B07D}" type="pres">
      <dgm:prSet presAssocID="{A052D0E4-E440-40D8-A4A4-5D3529118D89}" presName="parentLin" presStyleCnt="0"/>
      <dgm:spPr/>
    </dgm:pt>
    <dgm:pt modelId="{F25D2B43-67CB-4441-BE9D-CEC75E7EBFDF}" type="pres">
      <dgm:prSet presAssocID="{A052D0E4-E440-40D8-A4A4-5D3529118D8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E9151AD-78D5-4F83-B6C0-9232AA79E776}" type="pres">
      <dgm:prSet presAssocID="{A052D0E4-E440-40D8-A4A4-5D3529118D89}" presName="parentText" presStyleLbl="node1" presStyleIdx="0" presStyleCnt="4" custScaleX="124420" custScaleY="831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8E43F-742F-48EA-B560-AAA9BEBB02A6}" type="pres">
      <dgm:prSet presAssocID="{A052D0E4-E440-40D8-A4A4-5D3529118D89}" presName="negativeSpace" presStyleCnt="0"/>
      <dgm:spPr/>
    </dgm:pt>
    <dgm:pt modelId="{31D69B34-5CD0-46AA-8489-8ACF26502B64}" type="pres">
      <dgm:prSet presAssocID="{A052D0E4-E440-40D8-A4A4-5D3529118D89}" presName="childText" presStyleLbl="conFgAcc1" presStyleIdx="0" presStyleCnt="4" custScaleY="64947">
        <dgm:presLayoutVars>
          <dgm:bulletEnabled val="1"/>
        </dgm:presLayoutVars>
      </dgm:prSet>
      <dgm:spPr/>
    </dgm:pt>
    <dgm:pt modelId="{895D0EBF-29DF-4880-AE28-4215DBAA3A55}" type="pres">
      <dgm:prSet presAssocID="{AFFF5D31-831E-4946-BAB7-A9BDC36B063F}" presName="spaceBetweenRectangles" presStyleCnt="0"/>
      <dgm:spPr/>
    </dgm:pt>
    <dgm:pt modelId="{F2FC3564-6AB8-490A-8819-B7DB429D085D}" type="pres">
      <dgm:prSet presAssocID="{BF0AEA49-57E8-4188-B94A-F0EED8BD3FE3}" presName="parentLin" presStyleCnt="0"/>
      <dgm:spPr/>
    </dgm:pt>
    <dgm:pt modelId="{BF4503A9-4D73-4E92-9BC0-B9929B0DB6B8}" type="pres">
      <dgm:prSet presAssocID="{BF0AEA49-57E8-4188-B94A-F0EED8BD3FE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17E2104-B4DC-4B5E-B220-25585A4CA988}" type="pres">
      <dgm:prSet presAssocID="{BF0AEA49-57E8-4188-B94A-F0EED8BD3FE3}" presName="parentText" presStyleLbl="node1" presStyleIdx="1" presStyleCnt="4" custScaleX="124851" custScaleY="1208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49D72-9FA7-4BE5-9A07-E2F2F66F992B}" type="pres">
      <dgm:prSet presAssocID="{BF0AEA49-57E8-4188-B94A-F0EED8BD3FE3}" presName="negativeSpace" presStyleCnt="0"/>
      <dgm:spPr/>
    </dgm:pt>
    <dgm:pt modelId="{A9D18791-95A1-4081-88C1-992F772EED39}" type="pres">
      <dgm:prSet presAssocID="{BF0AEA49-57E8-4188-B94A-F0EED8BD3FE3}" presName="childText" presStyleLbl="conFgAcc1" presStyleIdx="1" presStyleCnt="4" custScaleY="65281">
        <dgm:presLayoutVars>
          <dgm:bulletEnabled val="1"/>
        </dgm:presLayoutVars>
      </dgm:prSet>
      <dgm:spPr/>
    </dgm:pt>
    <dgm:pt modelId="{C8097BDB-1539-4DA7-8046-BB2CA3DD2E14}" type="pres">
      <dgm:prSet presAssocID="{E4AAF484-367F-4C92-A4D4-824BA155FB1A}" presName="spaceBetweenRectangles" presStyleCnt="0"/>
      <dgm:spPr/>
    </dgm:pt>
    <dgm:pt modelId="{FF9F4A72-EC71-4053-8BF9-C3FDB4503D8D}" type="pres">
      <dgm:prSet presAssocID="{21A94E9A-72E2-40F1-A3A6-DF4903E6F323}" presName="parentLin" presStyleCnt="0"/>
      <dgm:spPr/>
    </dgm:pt>
    <dgm:pt modelId="{63CAD9E5-C539-4BE7-8AC6-DAD6C267E645}" type="pres">
      <dgm:prSet presAssocID="{21A94E9A-72E2-40F1-A3A6-DF4903E6F32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8BFDBAE-CF16-46C8-AC11-1933E860BE4A}" type="pres">
      <dgm:prSet presAssocID="{21A94E9A-72E2-40F1-A3A6-DF4903E6F323}" presName="parentText" presStyleLbl="node1" presStyleIdx="2" presStyleCnt="4" custScaleX="125031" custScaleY="1111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D8C22-F525-4A28-AE13-A2FF418D52CE}" type="pres">
      <dgm:prSet presAssocID="{21A94E9A-72E2-40F1-A3A6-DF4903E6F323}" presName="negativeSpace" presStyleCnt="0"/>
      <dgm:spPr/>
    </dgm:pt>
    <dgm:pt modelId="{D5D1F17B-E94B-47C6-86CD-66588C1AC4E4}" type="pres">
      <dgm:prSet presAssocID="{21A94E9A-72E2-40F1-A3A6-DF4903E6F323}" presName="childText" presStyleLbl="conFgAcc1" presStyleIdx="2" presStyleCnt="4" custScaleY="91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10756-D357-4846-959C-47F63B0D22D2}" type="pres">
      <dgm:prSet presAssocID="{BECC77A8-241E-4BAD-B91B-EBCB25874EBE}" presName="spaceBetweenRectangles" presStyleCnt="0"/>
      <dgm:spPr/>
    </dgm:pt>
    <dgm:pt modelId="{4DC9955E-1733-4DB6-8B8F-416827B38DC4}" type="pres">
      <dgm:prSet presAssocID="{111E27E4-9CBB-414C-8F5C-802B89317C47}" presName="parentLin" presStyleCnt="0"/>
      <dgm:spPr/>
    </dgm:pt>
    <dgm:pt modelId="{16A4C6E0-9B9B-42F6-A926-59DE6FD3189B}" type="pres">
      <dgm:prSet presAssocID="{111E27E4-9CBB-414C-8F5C-802B89317C47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E8D041D-5625-4893-8AA3-7D2EE12A53C1}" type="pres">
      <dgm:prSet presAssocID="{111E27E4-9CBB-414C-8F5C-802B89317C47}" presName="parentText" presStyleLbl="node1" presStyleIdx="3" presStyleCnt="4" custScaleX="1252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BCB41-F9B4-4908-BCD2-FC9EE658F11D}" type="pres">
      <dgm:prSet presAssocID="{111E27E4-9CBB-414C-8F5C-802B89317C47}" presName="negativeSpace" presStyleCnt="0"/>
      <dgm:spPr/>
    </dgm:pt>
    <dgm:pt modelId="{2CE2F738-9DDC-4BE8-8482-A0ECA83E5F21}" type="pres">
      <dgm:prSet presAssocID="{111E27E4-9CBB-414C-8F5C-802B89317C47}" presName="childText" presStyleLbl="conFgAcc1" presStyleIdx="3" presStyleCnt="4" custScaleY="77701">
        <dgm:presLayoutVars>
          <dgm:bulletEnabled val="1"/>
        </dgm:presLayoutVars>
      </dgm:prSet>
      <dgm:spPr/>
    </dgm:pt>
  </dgm:ptLst>
  <dgm:cxnLst>
    <dgm:cxn modelId="{F4BFB660-7A15-4DC1-9FB9-60FD51169F1A}" type="presOf" srcId="{BF0AEA49-57E8-4188-B94A-F0EED8BD3FE3}" destId="{517E2104-B4DC-4B5E-B220-25585A4CA988}" srcOrd="1" destOrd="0" presId="urn:microsoft.com/office/officeart/2005/8/layout/list1"/>
    <dgm:cxn modelId="{4254E8EB-429D-40CB-83D3-97C1B657CBCA}" type="presOf" srcId="{21A94E9A-72E2-40F1-A3A6-DF4903E6F323}" destId="{63CAD9E5-C539-4BE7-8AC6-DAD6C267E645}" srcOrd="0" destOrd="0" presId="urn:microsoft.com/office/officeart/2005/8/layout/list1"/>
    <dgm:cxn modelId="{5C8EED5F-73E8-4941-A1B5-61638BD666A3}" type="presOf" srcId="{BF0AEA49-57E8-4188-B94A-F0EED8BD3FE3}" destId="{BF4503A9-4D73-4E92-9BC0-B9929B0DB6B8}" srcOrd="0" destOrd="0" presId="urn:microsoft.com/office/officeart/2005/8/layout/list1"/>
    <dgm:cxn modelId="{56C69D09-B8AE-4AB7-9F0D-8C1AD6E226D4}" type="presOf" srcId="{A052D0E4-E440-40D8-A4A4-5D3529118D89}" destId="{8E9151AD-78D5-4F83-B6C0-9232AA79E776}" srcOrd="1" destOrd="0" presId="urn:microsoft.com/office/officeart/2005/8/layout/list1"/>
    <dgm:cxn modelId="{54E31EEB-783D-432C-9F70-C5B96B7CF495}" srcId="{BE3EE87D-BB1D-450C-8E6A-2AFFCA0C6033}" destId="{A052D0E4-E440-40D8-A4A4-5D3529118D89}" srcOrd="0" destOrd="0" parTransId="{A2549A09-9B05-4524-9B1E-BF538FC373AC}" sibTransId="{AFFF5D31-831E-4946-BAB7-A9BDC36B063F}"/>
    <dgm:cxn modelId="{3A31FFC9-D7F3-4D9F-8A90-AA9F787A5299}" type="presOf" srcId="{111E27E4-9CBB-414C-8F5C-802B89317C47}" destId="{7E8D041D-5625-4893-8AA3-7D2EE12A53C1}" srcOrd="1" destOrd="0" presId="urn:microsoft.com/office/officeart/2005/8/layout/list1"/>
    <dgm:cxn modelId="{EA3E6F6D-59DA-40D1-B884-BD48A02E7253}" srcId="{BE3EE87D-BB1D-450C-8E6A-2AFFCA0C6033}" destId="{21A94E9A-72E2-40F1-A3A6-DF4903E6F323}" srcOrd="2" destOrd="0" parTransId="{36A09C71-5AD3-4B37-97BC-42597BA6F17E}" sibTransId="{BECC77A8-241E-4BAD-B91B-EBCB25874EBE}"/>
    <dgm:cxn modelId="{E37B7BDD-759B-4B6C-838C-A9B29484BA26}" srcId="{BE3EE87D-BB1D-450C-8E6A-2AFFCA0C6033}" destId="{111E27E4-9CBB-414C-8F5C-802B89317C47}" srcOrd="3" destOrd="0" parTransId="{599FF6BF-4AD7-4054-A740-193B530C62FE}" sibTransId="{82364C61-8943-41BC-8517-45811B9FEB85}"/>
    <dgm:cxn modelId="{8B146668-90BD-409F-BBBF-A6806A2FAA91}" type="presOf" srcId="{111E27E4-9CBB-414C-8F5C-802B89317C47}" destId="{16A4C6E0-9B9B-42F6-A926-59DE6FD3189B}" srcOrd="0" destOrd="0" presId="urn:microsoft.com/office/officeart/2005/8/layout/list1"/>
    <dgm:cxn modelId="{418D8148-8905-4F53-A109-E0F56AE85F38}" srcId="{BE3EE87D-BB1D-450C-8E6A-2AFFCA0C6033}" destId="{BF0AEA49-57E8-4188-B94A-F0EED8BD3FE3}" srcOrd="1" destOrd="0" parTransId="{37864D21-BC1A-40D0-AA5A-F557E2B98DEE}" sibTransId="{E4AAF484-367F-4C92-A4D4-824BA155FB1A}"/>
    <dgm:cxn modelId="{A5BA26AC-724A-4831-8E1B-EABA8063E5F4}" type="presOf" srcId="{D19BA9AF-81BE-4925-ACF8-D87A944A7CBB}" destId="{D5D1F17B-E94B-47C6-86CD-66588C1AC4E4}" srcOrd="0" destOrd="0" presId="urn:microsoft.com/office/officeart/2005/8/layout/list1"/>
    <dgm:cxn modelId="{E7E6E8E1-94E5-43C7-A889-FC0FB705BD42}" type="presOf" srcId="{BE3EE87D-BB1D-450C-8E6A-2AFFCA0C6033}" destId="{48BBBB06-19C9-49B0-BEFF-B5DC6B7AFF83}" srcOrd="0" destOrd="0" presId="urn:microsoft.com/office/officeart/2005/8/layout/list1"/>
    <dgm:cxn modelId="{0B9D83BD-8BAB-476B-ACA0-A546A1A5237F}" srcId="{21A94E9A-72E2-40F1-A3A6-DF4903E6F323}" destId="{D19BA9AF-81BE-4925-ACF8-D87A944A7CBB}" srcOrd="0" destOrd="0" parTransId="{851A2DAC-FBE4-4050-96DF-7EFDC4BEDC2C}" sibTransId="{C25179BF-4E7A-4A73-A67B-3CA3AEBAFACA}"/>
    <dgm:cxn modelId="{C0149B53-48FA-4805-ADD9-10BE2DC6AEA7}" type="presOf" srcId="{A052D0E4-E440-40D8-A4A4-5D3529118D89}" destId="{F25D2B43-67CB-4441-BE9D-CEC75E7EBFDF}" srcOrd="0" destOrd="0" presId="urn:microsoft.com/office/officeart/2005/8/layout/list1"/>
    <dgm:cxn modelId="{AAFA7F5E-C1C5-4C1E-8A0B-5EB97FA36588}" type="presOf" srcId="{21A94E9A-72E2-40F1-A3A6-DF4903E6F323}" destId="{C8BFDBAE-CF16-46C8-AC11-1933E860BE4A}" srcOrd="1" destOrd="0" presId="urn:microsoft.com/office/officeart/2005/8/layout/list1"/>
    <dgm:cxn modelId="{9847E049-27DC-4612-890F-DB05F3A8D18A}" type="presParOf" srcId="{48BBBB06-19C9-49B0-BEFF-B5DC6B7AFF83}" destId="{42ABB4C4-B196-4D4C-929D-A4F576F3B07D}" srcOrd="0" destOrd="0" presId="urn:microsoft.com/office/officeart/2005/8/layout/list1"/>
    <dgm:cxn modelId="{B4A82CCB-3133-4525-8DB0-FEECF40F9948}" type="presParOf" srcId="{42ABB4C4-B196-4D4C-929D-A4F576F3B07D}" destId="{F25D2B43-67CB-4441-BE9D-CEC75E7EBFDF}" srcOrd="0" destOrd="0" presId="urn:microsoft.com/office/officeart/2005/8/layout/list1"/>
    <dgm:cxn modelId="{EFA7F72F-433B-4B3F-9B93-C59D61655AF3}" type="presParOf" srcId="{42ABB4C4-B196-4D4C-929D-A4F576F3B07D}" destId="{8E9151AD-78D5-4F83-B6C0-9232AA79E776}" srcOrd="1" destOrd="0" presId="urn:microsoft.com/office/officeart/2005/8/layout/list1"/>
    <dgm:cxn modelId="{FF0C0784-0126-4E27-9BC0-34310F5D0C5F}" type="presParOf" srcId="{48BBBB06-19C9-49B0-BEFF-B5DC6B7AFF83}" destId="{AE98E43F-742F-48EA-B560-AAA9BEBB02A6}" srcOrd="1" destOrd="0" presId="urn:microsoft.com/office/officeart/2005/8/layout/list1"/>
    <dgm:cxn modelId="{8C6320AF-5723-491D-AE08-8FD5F1CF4DB6}" type="presParOf" srcId="{48BBBB06-19C9-49B0-BEFF-B5DC6B7AFF83}" destId="{31D69B34-5CD0-46AA-8489-8ACF26502B64}" srcOrd="2" destOrd="0" presId="urn:microsoft.com/office/officeart/2005/8/layout/list1"/>
    <dgm:cxn modelId="{3672F521-5CBF-4039-9732-23CB49310CCB}" type="presParOf" srcId="{48BBBB06-19C9-49B0-BEFF-B5DC6B7AFF83}" destId="{895D0EBF-29DF-4880-AE28-4215DBAA3A55}" srcOrd="3" destOrd="0" presId="urn:microsoft.com/office/officeart/2005/8/layout/list1"/>
    <dgm:cxn modelId="{A305DF75-F3B7-4583-82E5-E872807AB58D}" type="presParOf" srcId="{48BBBB06-19C9-49B0-BEFF-B5DC6B7AFF83}" destId="{F2FC3564-6AB8-490A-8819-B7DB429D085D}" srcOrd="4" destOrd="0" presId="urn:microsoft.com/office/officeart/2005/8/layout/list1"/>
    <dgm:cxn modelId="{7135EA33-1F61-41D0-A91B-95D3D7C4D573}" type="presParOf" srcId="{F2FC3564-6AB8-490A-8819-B7DB429D085D}" destId="{BF4503A9-4D73-4E92-9BC0-B9929B0DB6B8}" srcOrd="0" destOrd="0" presId="urn:microsoft.com/office/officeart/2005/8/layout/list1"/>
    <dgm:cxn modelId="{120A0BBA-CADD-43B3-8EE4-63AAA703C641}" type="presParOf" srcId="{F2FC3564-6AB8-490A-8819-B7DB429D085D}" destId="{517E2104-B4DC-4B5E-B220-25585A4CA988}" srcOrd="1" destOrd="0" presId="urn:microsoft.com/office/officeart/2005/8/layout/list1"/>
    <dgm:cxn modelId="{86CDD5C8-17CF-446D-850B-7B99605B69AB}" type="presParOf" srcId="{48BBBB06-19C9-49B0-BEFF-B5DC6B7AFF83}" destId="{A1C49D72-9FA7-4BE5-9A07-E2F2F66F992B}" srcOrd="5" destOrd="0" presId="urn:microsoft.com/office/officeart/2005/8/layout/list1"/>
    <dgm:cxn modelId="{02FFC1B2-B359-4A3B-82D1-E6E19F80212E}" type="presParOf" srcId="{48BBBB06-19C9-49B0-BEFF-B5DC6B7AFF83}" destId="{A9D18791-95A1-4081-88C1-992F772EED39}" srcOrd="6" destOrd="0" presId="urn:microsoft.com/office/officeart/2005/8/layout/list1"/>
    <dgm:cxn modelId="{79215FFA-0A8C-429A-BA78-C600728DE3FA}" type="presParOf" srcId="{48BBBB06-19C9-49B0-BEFF-B5DC6B7AFF83}" destId="{C8097BDB-1539-4DA7-8046-BB2CA3DD2E14}" srcOrd="7" destOrd="0" presId="urn:microsoft.com/office/officeart/2005/8/layout/list1"/>
    <dgm:cxn modelId="{EB778F92-3857-41BA-A0F1-BEA689B28DEE}" type="presParOf" srcId="{48BBBB06-19C9-49B0-BEFF-B5DC6B7AFF83}" destId="{FF9F4A72-EC71-4053-8BF9-C3FDB4503D8D}" srcOrd="8" destOrd="0" presId="urn:microsoft.com/office/officeart/2005/8/layout/list1"/>
    <dgm:cxn modelId="{D567472C-023D-422F-ADF5-7AAC701D3669}" type="presParOf" srcId="{FF9F4A72-EC71-4053-8BF9-C3FDB4503D8D}" destId="{63CAD9E5-C539-4BE7-8AC6-DAD6C267E645}" srcOrd="0" destOrd="0" presId="urn:microsoft.com/office/officeart/2005/8/layout/list1"/>
    <dgm:cxn modelId="{A68E18FB-3F7B-4965-A1A2-E7EEF9BB7588}" type="presParOf" srcId="{FF9F4A72-EC71-4053-8BF9-C3FDB4503D8D}" destId="{C8BFDBAE-CF16-46C8-AC11-1933E860BE4A}" srcOrd="1" destOrd="0" presId="urn:microsoft.com/office/officeart/2005/8/layout/list1"/>
    <dgm:cxn modelId="{3D141724-EA96-4237-8162-B93AF01C7BDE}" type="presParOf" srcId="{48BBBB06-19C9-49B0-BEFF-B5DC6B7AFF83}" destId="{887D8C22-F525-4A28-AE13-A2FF418D52CE}" srcOrd="9" destOrd="0" presId="urn:microsoft.com/office/officeart/2005/8/layout/list1"/>
    <dgm:cxn modelId="{7EF80B69-3EF9-4385-AF4F-6774F25A82FF}" type="presParOf" srcId="{48BBBB06-19C9-49B0-BEFF-B5DC6B7AFF83}" destId="{D5D1F17B-E94B-47C6-86CD-66588C1AC4E4}" srcOrd="10" destOrd="0" presId="urn:microsoft.com/office/officeart/2005/8/layout/list1"/>
    <dgm:cxn modelId="{911D6352-D13A-4B09-A11A-12B528376F67}" type="presParOf" srcId="{48BBBB06-19C9-49B0-BEFF-B5DC6B7AFF83}" destId="{E6B10756-D357-4846-959C-47F63B0D22D2}" srcOrd="11" destOrd="0" presId="urn:microsoft.com/office/officeart/2005/8/layout/list1"/>
    <dgm:cxn modelId="{B200EB0F-F6F3-4584-9181-AB9DA5BF1700}" type="presParOf" srcId="{48BBBB06-19C9-49B0-BEFF-B5DC6B7AFF83}" destId="{4DC9955E-1733-4DB6-8B8F-416827B38DC4}" srcOrd="12" destOrd="0" presId="urn:microsoft.com/office/officeart/2005/8/layout/list1"/>
    <dgm:cxn modelId="{649BC5AF-701B-4229-BAB0-C1DC0925D6AC}" type="presParOf" srcId="{4DC9955E-1733-4DB6-8B8F-416827B38DC4}" destId="{16A4C6E0-9B9B-42F6-A926-59DE6FD3189B}" srcOrd="0" destOrd="0" presId="urn:microsoft.com/office/officeart/2005/8/layout/list1"/>
    <dgm:cxn modelId="{71B11045-A1AD-4AF3-83C1-796A9000E031}" type="presParOf" srcId="{4DC9955E-1733-4DB6-8B8F-416827B38DC4}" destId="{7E8D041D-5625-4893-8AA3-7D2EE12A53C1}" srcOrd="1" destOrd="0" presId="urn:microsoft.com/office/officeart/2005/8/layout/list1"/>
    <dgm:cxn modelId="{610A27E2-C0D2-467C-A4C0-03E43E32398E}" type="presParOf" srcId="{48BBBB06-19C9-49B0-BEFF-B5DC6B7AFF83}" destId="{75FBCB41-F9B4-4908-BCD2-FC9EE658F11D}" srcOrd="13" destOrd="0" presId="urn:microsoft.com/office/officeart/2005/8/layout/list1"/>
    <dgm:cxn modelId="{CC7C97D7-20F5-48D4-894A-E305B7B917BD}" type="presParOf" srcId="{48BBBB06-19C9-49B0-BEFF-B5DC6B7AFF83}" destId="{2CE2F738-9DDC-4BE8-8482-A0ECA83E5F2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92BEF-8927-49C4-8863-3B319E320231}">
      <dsp:nvSpPr>
        <dsp:cNvPr id="0" name=""/>
        <dsp:cNvSpPr/>
      </dsp:nvSpPr>
      <dsp:spPr>
        <a:xfrm>
          <a:off x="10407" y="288026"/>
          <a:ext cx="4222577" cy="4209456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shade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CBAB1E-D5A0-40CE-B0F4-A5FC3D0F361A}">
      <dsp:nvSpPr>
        <dsp:cNvPr id="0" name=""/>
        <dsp:cNvSpPr/>
      </dsp:nvSpPr>
      <dsp:spPr>
        <a:xfrm>
          <a:off x="4061071" y="1512176"/>
          <a:ext cx="4363864" cy="1987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ЛИЧНОЕ РАСПОРЯЖЕНИЕ ГРАЖДАНИНА ПРИНАДЛЕЖАЩИМ ЕМУ ИМУЩЕСТВОМ  НА СЛУЧАЙ  ЕГО СМЕРТИ</a:t>
          </a:r>
          <a:endParaRPr lang="ru-RU" sz="1800" b="1" kern="120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ОДНОСТОРОННЯЯ СДЕЛКА, СОЗДАЮЩАЯ ПРАВА И ОБЯЗАННОСТИ ПОСЛЕ ОТКРЫТИЯ НАСЛЕДСТВА</a:t>
          </a:r>
          <a:endParaRPr lang="ru-RU" sz="1800" b="1" kern="120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4061071" y="1512176"/>
        <a:ext cx="4363864" cy="1987917"/>
      </dsp:txXfrm>
    </dsp:sp>
    <dsp:sp modelId="{6A1F0E12-3C48-4825-ADBC-F955544535FF}">
      <dsp:nvSpPr>
        <dsp:cNvPr id="0" name=""/>
        <dsp:cNvSpPr/>
      </dsp:nvSpPr>
      <dsp:spPr>
        <a:xfrm>
          <a:off x="802915" y="1798615"/>
          <a:ext cx="2771881" cy="1385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ЗАВЕЩАНИЕ                ст.1118 ГК РФ</a:t>
          </a:r>
          <a:endParaRPr lang="ru-RU" sz="2000" b="1" kern="120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802915" y="1798615"/>
        <a:ext cx="2771881" cy="13857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FDA57-5320-4D90-A2BB-E9E5465A2ADE}">
      <dsp:nvSpPr>
        <dsp:cNvPr id="0" name=""/>
        <dsp:cNvSpPr/>
      </dsp:nvSpPr>
      <dsp:spPr>
        <a:xfrm>
          <a:off x="0" y="76238"/>
          <a:ext cx="8064896" cy="2047500"/>
        </a:xfrm>
        <a:prstGeom prst="rect">
          <a:avLst/>
        </a:prstGeom>
        <a:solidFill>
          <a:schemeClr val="lt1">
            <a:hueOff val="0"/>
            <a:satOff val="0"/>
            <a:lumOff val="0"/>
            <a:alpha val="51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5926" tIns="1353820" rIns="62592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СОВЕРШЕНИЕ ЗАВЕЩАНИЯ В ПОЛЬЗУ ОДНОГО ИЛИ НЕСКОЛЬКИХ ЛИЦ КАК ВХОДЯЩИХ, ТАК И НЕ ВХОДЯЩИХ В КРУГ НАСЛЕДНИКОВ ПО ЗАКОНУ</a:t>
          </a:r>
        </a:p>
      </dsp:txBody>
      <dsp:txXfrm>
        <a:off x="0" y="76238"/>
        <a:ext cx="8064896" cy="2047500"/>
      </dsp:txXfrm>
    </dsp:sp>
    <dsp:sp modelId="{96933158-A8C8-4F53-AE49-56793BD657F5}">
      <dsp:nvSpPr>
        <dsp:cNvPr id="0" name=""/>
        <dsp:cNvSpPr/>
      </dsp:nvSpPr>
      <dsp:spPr>
        <a:xfrm>
          <a:off x="403244" y="533028"/>
          <a:ext cx="5501412" cy="502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НАЗНАЧЕНИЕ НАСЛЕДНИКА (ст.1121 ГК РФ)</a:t>
          </a:r>
          <a:endParaRPr lang="ru-RU" sz="14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7779" y="557563"/>
        <a:ext cx="5452342" cy="453540"/>
      </dsp:txXfrm>
    </dsp:sp>
    <dsp:sp modelId="{C46DA029-59CA-4309-B0AD-DE8FC42A41E6}">
      <dsp:nvSpPr>
        <dsp:cNvPr id="0" name=""/>
        <dsp:cNvSpPr/>
      </dsp:nvSpPr>
      <dsp:spPr>
        <a:xfrm>
          <a:off x="0" y="2184558"/>
          <a:ext cx="8064896" cy="3787875"/>
        </a:xfrm>
        <a:prstGeom prst="rect">
          <a:avLst/>
        </a:prstGeom>
        <a:solidFill>
          <a:schemeClr val="lt1">
            <a:hueOff val="0"/>
            <a:satOff val="0"/>
            <a:lumOff val="0"/>
            <a:alpha val="23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5926" tIns="1353820" rIns="62592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УКАЗАНИЕ В ЗАВЕЩАНИИ ДРУГОГО НАСЛЕДНИКА НА СЛУЧАЙ, ЕСЛИ НАЗНАЧЕННЫЙ ИМ В ЗАВЕЩАНИИ НАСЛЕДНИК ИЛИ НАСЛЕДНИК ЗАВЕЩАТЕЛЯ ПО ЗАКОНУ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УМРЕТ ДО ОТКРЫТИЯ НАСЛЕДСТВА  ЛИБО ОДНОВРЕМЕННО С ЗАВЕЩАТЕЛЕМ, ЛИБО ПОСЛЕ ОТКРЫТИЯ НАСЛЕДСТВА, НЕ УСПЕВ ЕГО ПРИНЯТЬ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ПРИМЕТ НАСЛЕДСТВО ПО ДРУГИМ ПРИЧИНАМ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ОТКАЖЕТСЯ ОТ НЕГО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БУДЕТ ИМЕТЬ ПРАВО НАСЛЕДОВАТЬ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БУДЕТ ОТСТРАНЕН ОТ НАСЛЕДОВАНИЯ КАК НЕДОСТОЙНЫЙ НАСЛЕДНИК</a:t>
          </a:r>
        </a:p>
      </dsp:txBody>
      <dsp:txXfrm>
        <a:off x="0" y="2184558"/>
        <a:ext cx="8064896" cy="3787875"/>
      </dsp:txXfrm>
    </dsp:sp>
    <dsp:sp modelId="{0E76ADFD-F6AC-40B7-93B0-19BDE0D30BF1}">
      <dsp:nvSpPr>
        <dsp:cNvPr id="0" name=""/>
        <dsp:cNvSpPr/>
      </dsp:nvSpPr>
      <dsp:spPr>
        <a:xfrm>
          <a:off x="403244" y="2474738"/>
          <a:ext cx="5645427" cy="6692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ПОДНАЗНАЧЕНИЕ НАСЛЕДНИКА  (ст.1121 ГК РФ)</a:t>
          </a:r>
        </a:p>
      </dsp:txBody>
      <dsp:txXfrm>
        <a:off x="435913" y="2507407"/>
        <a:ext cx="5580089" cy="6038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19389-088B-47BC-8FB1-A040880AD744}">
      <dsp:nvSpPr>
        <dsp:cNvPr id="0" name=""/>
        <dsp:cNvSpPr/>
      </dsp:nvSpPr>
      <dsp:spPr>
        <a:xfrm>
          <a:off x="4356484" y="2583898"/>
          <a:ext cx="3082244" cy="534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467"/>
              </a:lnTo>
              <a:lnTo>
                <a:pt x="3082244" y="267467"/>
              </a:lnTo>
              <a:lnTo>
                <a:pt x="3082244" y="53493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AC114-25C5-4A25-A446-F83AB5F9BD13}">
      <dsp:nvSpPr>
        <dsp:cNvPr id="0" name=""/>
        <dsp:cNvSpPr/>
      </dsp:nvSpPr>
      <dsp:spPr>
        <a:xfrm>
          <a:off x="4310763" y="2583898"/>
          <a:ext cx="91440" cy="5349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493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11824-13EA-4736-8D5E-0C54AC8E387A}">
      <dsp:nvSpPr>
        <dsp:cNvPr id="0" name=""/>
        <dsp:cNvSpPr/>
      </dsp:nvSpPr>
      <dsp:spPr>
        <a:xfrm>
          <a:off x="1274239" y="2583898"/>
          <a:ext cx="3082244" cy="534934"/>
        </a:xfrm>
        <a:custGeom>
          <a:avLst/>
          <a:gdLst/>
          <a:ahLst/>
          <a:cxnLst/>
          <a:rect l="0" t="0" r="0" b="0"/>
          <a:pathLst>
            <a:path>
              <a:moveTo>
                <a:pt x="3082244" y="0"/>
              </a:moveTo>
              <a:lnTo>
                <a:pt x="3082244" y="267467"/>
              </a:lnTo>
              <a:lnTo>
                <a:pt x="0" y="267467"/>
              </a:lnTo>
              <a:lnTo>
                <a:pt x="0" y="53493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57B19-7CE5-460D-83CA-FBEF1953BBCB}">
      <dsp:nvSpPr>
        <dsp:cNvPr id="0" name=""/>
        <dsp:cNvSpPr/>
      </dsp:nvSpPr>
      <dsp:spPr>
        <a:xfrm>
          <a:off x="3384373" y="864095"/>
          <a:ext cx="1944221" cy="1719803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778D5-ED24-43BE-BECE-FCFF7B2D63A3}">
      <dsp:nvSpPr>
        <dsp:cNvPr id="0" name=""/>
        <dsp:cNvSpPr/>
      </dsp:nvSpPr>
      <dsp:spPr>
        <a:xfrm>
          <a:off x="3384373" y="864095"/>
          <a:ext cx="1944221" cy="1719803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9B812-0B43-4ED1-9F2D-CAEEE4254E32}">
      <dsp:nvSpPr>
        <dsp:cNvPr id="0" name=""/>
        <dsp:cNvSpPr/>
      </dsp:nvSpPr>
      <dsp:spPr>
        <a:xfrm>
          <a:off x="2412262" y="1173660"/>
          <a:ext cx="3888442" cy="110067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ФОРМЫ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ЗАВЕЩАНИЯ</a:t>
          </a:r>
          <a:endParaRPr lang="ru-RU" sz="20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2412262" y="1173660"/>
        <a:ext cx="3888442" cy="1100674"/>
      </dsp:txXfrm>
    </dsp:sp>
    <dsp:sp modelId="{66C8E091-C002-421E-8A51-33F40D2CB7FA}">
      <dsp:nvSpPr>
        <dsp:cNvPr id="0" name=""/>
        <dsp:cNvSpPr/>
      </dsp:nvSpPr>
      <dsp:spPr>
        <a:xfrm>
          <a:off x="637412" y="3118833"/>
          <a:ext cx="1273654" cy="127365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3298A-3A1B-48C1-8DC8-744B109394D6}">
      <dsp:nvSpPr>
        <dsp:cNvPr id="0" name=""/>
        <dsp:cNvSpPr/>
      </dsp:nvSpPr>
      <dsp:spPr>
        <a:xfrm>
          <a:off x="637412" y="3118833"/>
          <a:ext cx="1273654" cy="127365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3CE38-361E-4059-8A25-320DB601AF90}">
      <dsp:nvSpPr>
        <dsp:cNvPr id="0" name=""/>
        <dsp:cNvSpPr/>
      </dsp:nvSpPr>
      <dsp:spPr>
        <a:xfrm>
          <a:off x="584" y="3348091"/>
          <a:ext cx="2547309" cy="81513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ПРОСТАЯ ПИСЬМЕННАЯ</a:t>
          </a:r>
          <a:endParaRPr lang="ru-RU" sz="20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584" y="3348091"/>
        <a:ext cx="2547309" cy="815138"/>
      </dsp:txXfrm>
    </dsp:sp>
    <dsp:sp modelId="{FA093CDF-406C-448A-83C3-4D065A440377}">
      <dsp:nvSpPr>
        <dsp:cNvPr id="0" name=""/>
        <dsp:cNvSpPr/>
      </dsp:nvSpPr>
      <dsp:spPr>
        <a:xfrm>
          <a:off x="3719656" y="3118833"/>
          <a:ext cx="1273654" cy="127365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238C1-2F05-4632-9390-DE5BCC451217}">
      <dsp:nvSpPr>
        <dsp:cNvPr id="0" name=""/>
        <dsp:cNvSpPr/>
      </dsp:nvSpPr>
      <dsp:spPr>
        <a:xfrm>
          <a:off x="3719656" y="3118833"/>
          <a:ext cx="1273654" cy="127365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555BD-1E7F-4B3F-869D-287AB4EB9717}">
      <dsp:nvSpPr>
        <dsp:cNvPr id="0" name=""/>
        <dsp:cNvSpPr/>
      </dsp:nvSpPr>
      <dsp:spPr>
        <a:xfrm>
          <a:off x="3082829" y="3348091"/>
          <a:ext cx="2547309" cy="81513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НОТАРИАЛЬНАЯ</a:t>
          </a:r>
          <a:endParaRPr lang="ru-RU" sz="20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082829" y="3348091"/>
        <a:ext cx="2547309" cy="815138"/>
      </dsp:txXfrm>
    </dsp:sp>
    <dsp:sp modelId="{42C311EF-35A2-413D-B79C-7A7D31F221E6}">
      <dsp:nvSpPr>
        <dsp:cNvPr id="0" name=""/>
        <dsp:cNvSpPr/>
      </dsp:nvSpPr>
      <dsp:spPr>
        <a:xfrm>
          <a:off x="6801900" y="3118833"/>
          <a:ext cx="1273654" cy="127365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3082F8-A68F-422F-99D8-05801FA0B9F0}">
      <dsp:nvSpPr>
        <dsp:cNvPr id="0" name=""/>
        <dsp:cNvSpPr/>
      </dsp:nvSpPr>
      <dsp:spPr>
        <a:xfrm>
          <a:off x="6801900" y="3118833"/>
          <a:ext cx="1273654" cy="127365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9E767-D761-4114-BA3E-3DB5A7F45056}">
      <dsp:nvSpPr>
        <dsp:cNvPr id="0" name=""/>
        <dsp:cNvSpPr/>
      </dsp:nvSpPr>
      <dsp:spPr>
        <a:xfrm>
          <a:off x="6165073" y="3348091"/>
          <a:ext cx="2547309" cy="81513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ПРИРАВНЕННАЯ               К НОТАРИАЛЬНОЙ</a:t>
          </a:r>
          <a:endParaRPr lang="ru-RU" sz="1800" b="1" kern="1200" cap="none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6165073" y="3348091"/>
        <a:ext cx="2547309" cy="8151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841A2-9DC6-48CF-B6AC-991DF034224F}">
      <dsp:nvSpPr>
        <dsp:cNvPr id="0" name=""/>
        <dsp:cNvSpPr/>
      </dsp:nvSpPr>
      <dsp:spPr>
        <a:xfrm>
          <a:off x="-5862135" y="-86970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F80A2-4796-457A-A420-39D627555702}">
      <dsp:nvSpPr>
        <dsp:cNvPr id="0" name=""/>
        <dsp:cNvSpPr/>
      </dsp:nvSpPr>
      <dsp:spPr>
        <a:xfrm>
          <a:off x="488086" y="83263"/>
          <a:ext cx="7647940" cy="118449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572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all" baseline="0" dirty="0" smtClean="0">
              <a:solidFill>
                <a:schemeClr val="tx1"/>
              </a:solidFill>
              <a:effectLst/>
            </a:rPr>
            <a:t>завещания граждан, находящихся на излечении в больницах, госпиталях, других медицинских организациях в стационарных условиях или проживающих в домах для престарелых и инвалидов, удостоверенные главными врачами, их заместителями по медицинской части или дежурными врачами этих больниц, госпиталей и других медицинских организаций, а также начальниками госпиталей, директорами или главными врачами домов для престарелых и инвалидов</a:t>
          </a:r>
          <a:endParaRPr lang="ru-RU" sz="1200" b="1" kern="1200" cap="all" baseline="0" dirty="0">
            <a:solidFill>
              <a:schemeClr val="tx1"/>
            </a:solidFill>
            <a:effectLst/>
          </a:endParaRPr>
        </a:p>
      </dsp:txBody>
      <dsp:txXfrm>
        <a:off x="488086" y="83263"/>
        <a:ext cx="7647940" cy="1184497"/>
      </dsp:txXfrm>
    </dsp:sp>
    <dsp:sp modelId="{20159195-C47A-4FD7-8A19-1FFB8C989A45}">
      <dsp:nvSpPr>
        <dsp:cNvPr id="0" name=""/>
        <dsp:cNvSpPr/>
      </dsp:nvSpPr>
      <dsp:spPr>
        <a:xfrm>
          <a:off x="82911" y="270337"/>
          <a:ext cx="810349" cy="810349"/>
        </a:xfrm>
        <a:prstGeom prst="ellipse">
          <a:avLst/>
        </a:prstGeom>
        <a:solidFill>
          <a:schemeClr val="lt1">
            <a:hueOff val="0"/>
            <a:satOff val="0"/>
            <a:lumOff val="0"/>
            <a:alpha val="59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A07E4-83A9-4EE4-AEAC-6A794A0BB1B0}">
      <dsp:nvSpPr>
        <dsp:cNvPr id="0" name=""/>
        <dsp:cNvSpPr/>
      </dsp:nvSpPr>
      <dsp:spPr>
        <a:xfrm>
          <a:off x="955713" y="1429039"/>
          <a:ext cx="7183402" cy="725554"/>
        </a:xfrm>
        <a:prstGeom prst="rect">
          <a:avLst/>
        </a:prstGeom>
        <a:solidFill>
          <a:schemeClr val="accent1">
            <a:shade val="80000"/>
            <a:hueOff val="-84911"/>
            <a:satOff val="-4591"/>
            <a:lumOff val="7349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572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baseline="0" dirty="0" smtClean="0">
              <a:solidFill>
                <a:schemeClr val="tx1"/>
              </a:solidFill>
              <a:effectLst/>
            </a:rPr>
            <a:t>завещания граждан, находящихся во время плавания на судах, плавающих под Государственным флагом Российской Федерации, удостоверенные капитанами этих судов</a:t>
          </a:r>
        </a:p>
      </dsp:txBody>
      <dsp:txXfrm>
        <a:off x="955713" y="1429039"/>
        <a:ext cx="7183402" cy="725554"/>
      </dsp:txXfrm>
    </dsp:sp>
    <dsp:sp modelId="{D8EF54D8-3D7E-4593-97C9-81C6F736D56F}">
      <dsp:nvSpPr>
        <dsp:cNvPr id="0" name=""/>
        <dsp:cNvSpPr/>
      </dsp:nvSpPr>
      <dsp:spPr>
        <a:xfrm>
          <a:off x="432047" y="1368154"/>
          <a:ext cx="810349" cy="810349"/>
        </a:xfrm>
        <a:prstGeom prst="ellipse">
          <a:avLst/>
        </a:prstGeom>
        <a:solidFill>
          <a:schemeClr val="lt1">
            <a:hueOff val="0"/>
            <a:satOff val="0"/>
            <a:lumOff val="0"/>
            <a:alpha val="49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24587-C5AC-40B0-B49C-293BECDCC2AD}">
      <dsp:nvSpPr>
        <dsp:cNvPr id="0" name=""/>
        <dsp:cNvSpPr/>
      </dsp:nvSpPr>
      <dsp:spPr>
        <a:xfrm>
          <a:off x="1080132" y="2304258"/>
          <a:ext cx="7040827" cy="725560"/>
        </a:xfrm>
        <a:prstGeom prst="rect">
          <a:avLst/>
        </a:prstGeom>
        <a:solidFill>
          <a:schemeClr val="accent1">
            <a:shade val="80000"/>
            <a:hueOff val="-169822"/>
            <a:satOff val="-9182"/>
            <a:lumOff val="14698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572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baseline="0" dirty="0" smtClean="0">
              <a:solidFill>
                <a:schemeClr val="accent1">
                  <a:lumMod val="50000"/>
                </a:schemeClr>
              </a:solidFill>
              <a:effectLst/>
            </a:rPr>
            <a:t>завещания граждан, находящихся в разведочных, арктических, антарктических или других подобных экспедициях, удостоверенные начальниками этих экспедиций, российских антарктических станций или сезонных полевых баз</a:t>
          </a:r>
        </a:p>
      </dsp:txBody>
      <dsp:txXfrm>
        <a:off x="1080132" y="2304258"/>
        <a:ext cx="7040827" cy="725560"/>
      </dsp:txXfrm>
    </dsp:sp>
    <dsp:sp modelId="{38C45FBA-2255-49BC-8439-89D406ED8DC2}">
      <dsp:nvSpPr>
        <dsp:cNvPr id="0" name=""/>
        <dsp:cNvSpPr/>
      </dsp:nvSpPr>
      <dsp:spPr>
        <a:xfrm>
          <a:off x="576066" y="2232251"/>
          <a:ext cx="810349" cy="810349"/>
        </a:xfrm>
        <a:prstGeom prst="ellipse">
          <a:avLst/>
        </a:prstGeom>
        <a:solidFill>
          <a:schemeClr val="lt1">
            <a:hueOff val="0"/>
            <a:satOff val="0"/>
            <a:lumOff val="0"/>
            <a:alpha val="5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A7E021-0A07-42E5-8BC2-766CD47A5EB5}">
      <dsp:nvSpPr>
        <dsp:cNvPr id="0" name=""/>
        <dsp:cNvSpPr/>
      </dsp:nvSpPr>
      <dsp:spPr>
        <a:xfrm>
          <a:off x="936102" y="3240361"/>
          <a:ext cx="7183402" cy="725547"/>
        </a:xfrm>
        <a:prstGeom prst="rect">
          <a:avLst/>
        </a:prstGeom>
        <a:solidFill>
          <a:schemeClr val="accent1">
            <a:shade val="80000"/>
            <a:hueOff val="-254733"/>
            <a:satOff val="-13773"/>
            <a:lumOff val="22046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572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baseline="0" dirty="0" smtClean="0">
              <a:solidFill>
                <a:schemeClr val="accent1">
                  <a:lumMod val="50000"/>
                </a:schemeClr>
              </a:solidFill>
              <a:effectLst/>
            </a:rPr>
            <a:t>завещания военнослужащих, а в пунктах дислокации воинских частей, где нет нотариусов, также завещания работающих в этих частях гражданских лиц, членов их семей и членов семей военнослужащих, удостоверенные командирами воинских частей</a:t>
          </a:r>
        </a:p>
      </dsp:txBody>
      <dsp:txXfrm>
        <a:off x="936102" y="3240361"/>
        <a:ext cx="7183402" cy="725547"/>
      </dsp:txXfrm>
    </dsp:sp>
    <dsp:sp modelId="{FE83DC53-6EEA-4C2B-8E48-78B07482D1C5}">
      <dsp:nvSpPr>
        <dsp:cNvPr id="0" name=""/>
        <dsp:cNvSpPr/>
      </dsp:nvSpPr>
      <dsp:spPr>
        <a:xfrm>
          <a:off x="547449" y="3186661"/>
          <a:ext cx="810349" cy="810349"/>
        </a:xfrm>
        <a:prstGeom prst="ellipse">
          <a:avLst/>
        </a:prstGeom>
        <a:solidFill>
          <a:schemeClr val="lt1">
            <a:hueOff val="0"/>
            <a:satOff val="0"/>
            <a:lumOff val="0"/>
            <a:alpha val="41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29C96-2BB2-4A42-811D-FD0310C69EE3}">
      <dsp:nvSpPr>
        <dsp:cNvPr id="0" name=""/>
        <dsp:cNvSpPr/>
      </dsp:nvSpPr>
      <dsp:spPr>
        <a:xfrm>
          <a:off x="648042" y="4104456"/>
          <a:ext cx="7524732" cy="586861"/>
        </a:xfrm>
        <a:prstGeom prst="rect">
          <a:avLst/>
        </a:prstGeom>
        <a:solidFill>
          <a:schemeClr val="accent1">
            <a:shade val="80000"/>
            <a:hueOff val="-339644"/>
            <a:satOff val="-18364"/>
            <a:lumOff val="29395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572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baseline="0" dirty="0" smtClean="0">
              <a:solidFill>
                <a:schemeClr val="accent1">
                  <a:lumMod val="50000"/>
                </a:schemeClr>
              </a:solidFill>
              <a:effectLst/>
            </a:rPr>
            <a:t>завещания граждан, находящихся в местах лишения свободы, удостоверенные начальниками мест лишения свободы</a:t>
          </a:r>
        </a:p>
      </dsp:txBody>
      <dsp:txXfrm>
        <a:off x="648042" y="4104456"/>
        <a:ext cx="7524732" cy="586861"/>
      </dsp:txXfrm>
    </dsp:sp>
    <dsp:sp modelId="{785C24D9-B3A2-4DEF-A125-518E78DCB1EF}">
      <dsp:nvSpPr>
        <dsp:cNvPr id="0" name=""/>
        <dsp:cNvSpPr/>
      </dsp:nvSpPr>
      <dsp:spPr>
        <a:xfrm>
          <a:off x="72012" y="4032452"/>
          <a:ext cx="810349" cy="810349"/>
        </a:xfrm>
        <a:prstGeom prst="ellipse">
          <a:avLst/>
        </a:prstGeom>
        <a:solidFill>
          <a:schemeClr val="lt1">
            <a:hueOff val="0"/>
            <a:satOff val="0"/>
            <a:lumOff val="0"/>
            <a:alpha val="52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E317B-3981-4B1B-91CC-55D1ABECF4F7}">
      <dsp:nvSpPr>
        <dsp:cNvPr id="0" name=""/>
        <dsp:cNvSpPr/>
      </dsp:nvSpPr>
      <dsp:spPr>
        <a:xfrm>
          <a:off x="0" y="311089"/>
          <a:ext cx="871296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A7B65-418B-4043-99A5-18053CF7B6E9}">
      <dsp:nvSpPr>
        <dsp:cNvPr id="0" name=""/>
        <dsp:cNvSpPr/>
      </dsp:nvSpPr>
      <dsp:spPr>
        <a:xfrm>
          <a:off x="435648" y="163489"/>
          <a:ext cx="7251193" cy="2952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cap="all" baseline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100" b="1" kern="1200" cap="all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НАИМЕНОВАНИЕ ДОКУМЕНТА</a:t>
          </a:r>
        </a:p>
      </dsp:txBody>
      <dsp:txXfrm>
        <a:off x="450058" y="177899"/>
        <a:ext cx="7222373" cy="266380"/>
      </dsp:txXfrm>
    </dsp:sp>
    <dsp:sp modelId="{CB9B1195-1386-4BE4-A952-457276180A58}">
      <dsp:nvSpPr>
        <dsp:cNvPr id="0" name=""/>
        <dsp:cNvSpPr/>
      </dsp:nvSpPr>
      <dsp:spPr>
        <a:xfrm>
          <a:off x="0" y="764689"/>
          <a:ext cx="8712968" cy="59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208280" rIns="676223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cap="all" baseline="0" dirty="0" smtClean="0">
              <a:solidFill>
                <a:schemeClr val="accent1">
                  <a:lumMod val="50000"/>
                </a:schemeClr>
              </a:solidFill>
            </a:rPr>
            <a:t>в случае удостоверения завещания вне помещения нотариальной конторы – также адрес удостоверения (п. 4 ст. 1124 </a:t>
          </a:r>
          <a:r>
            <a:rPr lang="ru-RU" sz="1100" b="1" kern="1200" cap="all" baseline="0" dirty="0" err="1" smtClean="0">
              <a:solidFill>
                <a:schemeClr val="accent1">
                  <a:lumMod val="50000"/>
                </a:schemeClr>
              </a:solidFill>
            </a:rPr>
            <a:t>гк</a:t>
          </a:r>
          <a:r>
            <a:rPr lang="ru-RU" sz="1100" b="1" kern="1200" cap="all" baseline="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100" b="1" kern="1200" cap="all" baseline="0" dirty="0" err="1" smtClean="0">
              <a:solidFill>
                <a:schemeClr val="accent1">
                  <a:lumMod val="50000"/>
                </a:schemeClr>
              </a:solidFill>
            </a:rPr>
            <a:t>рф</a:t>
          </a:r>
          <a:r>
            <a:rPr lang="ru-RU" sz="1100" b="1" kern="1200" cap="all" baseline="0" dirty="0" smtClean="0">
              <a:solidFill>
                <a:schemeClr val="accent1">
                  <a:lumMod val="50000"/>
                </a:schemeClr>
              </a:solidFill>
            </a:rPr>
            <a:t>)</a:t>
          </a:r>
          <a:endParaRPr lang="ru-RU" sz="1100" b="1" kern="1200" cap="all" baseline="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764689"/>
        <a:ext cx="8712968" cy="598500"/>
      </dsp:txXfrm>
    </dsp:sp>
    <dsp:sp modelId="{80B1E07F-3092-482B-951E-1F2F8E8CB0DF}">
      <dsp:nvSpPr>
        <dsp:cNvPr id="0" name=""/>
        <dsp:cNvSpPr/>
      </dsp:nvSpPr>
      <dsp:spPr>
        <a:xfrm>
          <a:off x="435648" y="617089"/>
          <a:ext cx="6099077" cy="295200"/>
        </a:xfrm>
        <a:prstGeom prst="roundRect">
          <a:avLst/>
        </a:prstGeom>
        <a:solidFill>
          <a:schemeClr val="accent1">
            <a:shade val="50000"/>
            <a:hueOff val="-100359"/>
            <a:satOff val="-5616"/>
            <a:lumOff val="1135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baseline="0" dirty="0" smtClean="0">
              <a:solidFill>
                <a:schemeClr val="tx1"/>
              </a:solidFill>
            </a:rPr>
            <a:t>Указание на место его удостоверения</a:t>
          </a:r>
          <a:endParaRPr lang="ru-RU" sz="1100" b="1" kern="1200" cap="all" baseline="0" dirty="0">
            <a:solidFill>
              <a:schemeClr val="tx1"/>
            </a:solidFill>
          </a:endParaRPr>
        </a:p>
      </dsp:txBody>
      <dsp:txXfrm>
        <a:off x="450058" y="631499"/>
        <a:ext cx="6070257" cy="266380"/>
      </dsp:txXfrm>
    </dsp:sp>
    <dsp:sp modelId="{6ED93C9F-93EC-4F26-AEAE-231ADD9BFF56}">
      <dsp:nvSpPr>
        <dsp:cNvPr id="0" name=""/>
        <dsp:cNvSpPr/>
      </dsp:nvSpPr>
      <dsp:spPr>
        <a:xfrm>
          <a:off x="0" y="1564789"/>
          <a:ext cx="8712968" cy="59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208280" rIns="676223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cap="all" baseline="0" dirty="0" smtClean="0">
              <a:solidFill>
                <a:schemeClr val="accent1">
                  <a:lumMod val="50000"/>
                </a:schemeClr>
              </a:solidFill>
            </a:rPr>
            <a:t>число, месяц и год совершения завещания указываются прописью) (п. 4 ст. 1124 </a:t>
          </a:r>
          <a:r>
            <a:rPr lang="ru-RU" sz="1100" b="1" kern="1200" cap="all" baseline="0" dirty="0" err="1" smtClean="0">
              <a:solidFill>
                <a:schemeClr val="accent1">
                  <a:lumMod val="50000"/>
                </a:schemeClr>
              </a:solidFill>
            </a:rPr>
            <a:t>гк</a:t>
          </a:r>
          <a:r>
            <a:rPr lang="ru-RU" sz="1100" b="1" kern="1200" cap="all" baseline="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100" b="1" kern="1200" cap="all" baseline="0" dirty="0" err="1" smtClean="0">
              <a:solidFill>
                <a:schemeClr val="accent1">
                  <a:lumMod val="50000"/>
                </a:schemeClr>
              </a:solidFill>
            </a:rPr>
            <a:t>рф</a:t>
          </a:r>
          <a:r>
            <a:rPr lang="ru-RU" sz="1100" b="1" kern="1200" cap="all" baseline="0" dirty="0" smtClean="0">
              <a:solidFill>
                <a:schemeClr val="accent1">
                  <a:lumMod val="50000"/>
                </a:schemeClr>
              </a:solidFill>
            </a:rPr>
            <a:t>, ст. 45.1 основ)</a:t>
          </a:r>
          <a:endParaRPr lang="ru-RU" sz="1100" b="1" kern="1200" cap="all" baseline="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1564789"/>
        <a:ext cx="8712968" cy="598500"/>
      </dsp:txXfrm>
    </dsp:sp>
    <dsp:sp modelId="{D3181EA9-075A-4060-94C3-B2B8DA805E46}">
      <dsp:nvSpPr>
        <dsp:cNvPr id="0" name=""/>
        <dsp:cNvSpPr/>
      </dsp:nvSpPr>
      <dsp:spPr>
        <a:xfrm>
          <a:off x="435648" y="1417189"/>
          <a:ext cx="6099077" cy="295200"/>
        </a:xfrm>
        <a:prstGeom prst="roundRect">
          <a:avLst/>
        </a:prstGeom>
        <a:solidFill>
          <a:schemeClr val="accent1">
            <a:shade val="50000"/>
            <a:hueOff val="-200718"/>
            <a:satOff val="-11233"/>
            <a:lumOff val="22703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baseline="0" dirty="0" smtClean="0">
              <a:solidFill>
                <a:schemeClr val="tx1"/>
              </a:solidFill>
            </a:rPr>
            <a:t>Дата его совершения</a:t>
          </a:r>
          <a:endParaRPr lang="ru-RU" sz="1100" b="1" kern="1200" cap="all" baseline="0" dirty="0">
            <a:solidFill>
              <a:schemeClr val="tx1"/>
            </a:solidFill>
          </a:endParaRPr>
        </a:p>
      </dsp:txBody>
      <dsp:txXfrm>
        <a:off x="450058" y="1431599"/>
        <a:ext cx="6070257" cy="266380"/>
      </dsp:txXfrm>
    </dsp:sp>
    <dsp:sp modelId="{E15A5ACE-7152-4CD7-9245-BCC0179262B4}">
      <dsp:nvSpPr>
        <dsp:cNvPr id="0" name=""/>
        <dsp:cNvSpPr/>
      </dsp:nvSpPr>
      <dsp:spPr>
        <a:xfrm>
          <a:off x="0" y="2364890"/>
          <a:ext cx="871296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208280" rIns="676223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cap="all" baseline="0" dirty="0" smtClean="0">
              <a:solidFill>
                <a:schemeClr val="accent1">
                  <a:lumMod val="50000"/>
                </a:schemeClr>
              </a:solidFill>
            </a:rPr>
            <a:t>фамилия, имя и (при наличии) отчество полностью, место жительства (при наличии) (ст. 45.1 Основ). Рекомендуется также включать в завещание сведения о дате и месте рождения и реквизиты документа, удостоверяющего личность завещателя</a:t>
          </a:r>
          <a:endParaRPr lang="ru-RU" sz="1100" b="1" kern="1200" cap="all" baseline="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2364890"/>
        <a:ext cx="8712968" cy="756000"/>
      </dsp:txXfrm>
    </dsp:sp>
    <dsp:sp modelId="{08C4EDF5-194F-4C66-BF0A-B9DF95DB280B}">
      <dsp:nvSpPr>
        <dsp:cNvPr id="0" name=""/>
        <dsp:cNvSpPr/>
      </dsp:nvSpPr>
      <dsp:spPr>
        <a:xfrm>
          <a:off x="435648" y="2217290"/>
          <a:ext cx="6099077" cy="295200"/>
        </a:xfrm>
        <a:prstGeom prst="roundRect">
          <a:avLst/>
        </a:prstGeom>
        <a:solidFill>
          <a:schemeClr val="accent1">
            <a:shade val="50000"/>
            <a:hueOff val="-301078"/>
            <a:satOff val="-16849"/>
            <a:lumOff val="34054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baseline="0" dirty="0" smtClean="0">
              <a:solidFill>
                <a:schemeClr val="accent1">
                  <a:lumMod val="50000"/>
                </a:schemeClr>
              </a:solidFill>
            </a:rPr>
            <a:t>сведения о завещателе и лицах, участвовавших при его совершении </a:t>
          </a:r>
          <a:endParaRPr lang="ru-RU" sz="1100" b="1" kern="1200" cap="all" baseline="0" dirty="0">
            <a:solidFill>
              <a:schemeClr val="accent1">
                <a:lumMod val="50000"/>
              </a:schemeClr>
            </a:solidFill>
          </a:endParaRPr>
        </a:p>
      </dsp:txBody>
      <dsp:txXfrm>
        <a:off x="450058" y="2231700"/>
        <a:ext cx="6070257" cy="266380"/>
      </dsp:txXfrm>
    </dsp:sp>
    <dsp:sp modelId="{58722D1D-596E-4763-B1D3-A16E5637B344}">
      <dsp:nvSpPr>
        <dsp:cNvPr id="0" name=""/>
        <dsp:cNvSpPr/>
      </dsp:nvSpPr>
      <dsp:spPr>
        <a:xfrm>
          <a:off x="0" y="3322490"/>
          <a:ext cx="871296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208280" rIns="676223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cap="all" baseline="0" dirty="0" smtClean="0">
              <a:solidFill>
                <a:schemeClr val="accent1">
                  <a:lumMod val="50000"/>
                </a:schemeClr>
              </a:solidFill>
            </a:rPr>
            <a:t> фамилия, имя и (при наличии) отчество полностью, дата рождения,  а также иные идентифицирующие данные по желанию завещателя. В отношении </a:t>
          </a:r>
          <a:r>
            <a:rPr lang="ru-RU" sz="1100" b="1" kern="1200" cap="all" baseline="0" dirty="0" err="1" smtClean="0">
              <a:solidFill>
                <a:schemeClr val="accent1">
                  <a:lumMod val="50000"/>
                </a:schemeClr>
              </a:solidFill>
            </a:rPr>
            <a:t>неродившихся</a:t>
          </a:r>
          <a:r>
            <a:rPr lang="ru-RU" sz="1100" b="1" kern="1200" cap="all" baseline="0" dirty="0" smtClean="0">
              <a:solidFill>
                <a:schemeClr val="accent1">
                  <a:lumMod val="50000"/>
                </a:schemeClr>
              </a:solidFill>
            </a:rPr>
            <a:t> наследников указываются сведения, достаточные для идентификации такого лица</a:t>
          </a:r>
          <a:endParaRPr lang="ru-RU" sz="1100" b="1" kern="1200" cap="all" baseline="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3322490"/>
        <a:ext cx="8712968" cy="756000"/>
      </dsp:txXfrm>
    </dsp:sp>
    <dsp:sp modelId="{0EA2B4EE-A82A-43E2-9EA8-9CA9F00C8C2B}">
      <dsp:nvSpPr>
        <dsp:cNvPr id="0" name=""/>
        <dsp:cNvSpPr/>
      </dsp:nvSpPr>
      <dsp:spPr>
        <a:xfrm>
          <a:off x="435648" y="3174890"/>
          <a:ext cx="6099077" cy="295200"/>
        </a:xfrm>
        <a:prstGeom prst="roundRect">
          <a:avLst/>
        </a:prstGeom>
        <a:solidFill>
          <a:schemeClr val="accent1">
            <a:shade val="50000"/>
            <a:hueOff val="-401437"/>
            <a:satOff val="-22465"/>
            <a:lumOff val="45405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baseline="0" dirty="0" smtClean="0">
              <a:solidFill>
                <a:schemeClr val="accent1">
                  <a:lumMod val="50000"/>
                </a:schemeClr>
              </a:solidFill>
            </a:rPr>
            <a:t>сведения о наследнике</a:t>
          </a:r>
          <a:endParaRPr lang="ru-RU" sz="1100" b="1" kern="1200" cap="all" baseline="0" dirty="0">
            <a:solidFill>
              <a:schemeClr val="accent1">
                <a:lumMod val="50000"/>
              </a:schemeClr>
            </a:solidFill>
          </a:endParaRPr>
        </a:p>
      </dsp:txBody>
      <dsp:txXfrm>
        <a:off x="450058" y="3189300"/>
        <a:ext cx="6070257" cy="266380"/>
      </dsp:txXfrm>
    </dsp:sp>
    <dsp:sp modelId="{9E47BF3F-42EA-4DF9-A6FD-7F8A9C8AF350}">
      <dsp:nvSpPr>
        <dsp:cNvPr id="0" name=""/>
        <dsp:cNvSpPr/>
      </dsp:nvSpPr>
      <dsp:spPr>
        <a:xfrm>
          <a:off x="0" y="4280090"/>
          <a:ext cx="871296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8CE85D-460D-4DD6-B184-092B87543BE3}">
      <dsp:nvSpPr>
        <dsp:cNvPr id="0" name=""/>
        <dsp:cNvSpPr/>
      </dsp:nvSpPr>
      <dsp:spPr>
        <a:xfrm>
          <a:off x="435648" y="4132490"/>
          <a:ext cx="6099077" cy="295200"/>
        </a:xfrm>
        <a:prstGeom prst="roundRect">
          <a:avLst/>
        </a:prstGeom>
        <a:solidFill>
          <a:schemeClr val="accent1">
            <a:shade val="50000"/>
            <a:hueOff val="-301078"/>
            <a:satOff val="-16849"/>
            <a:lumOff val="34054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baseline="0" dirty="0" smtClean="0">
              <a:solidFill>
                <a:schemeClr val="accent1">
                  <a:lumMod val="50000"/>
                </a:schemeClr>
              </a:solidFill>
            </a:rPr>
            <a:t>указание на имущество, являющееся предметом завещания</a:t>
          </a:r>
          <a:endParaRPr lang="ru-RU" sz="1100" b="1" kern="1200" cap="all" baseline="0" dirty="0">
            <a:solidFill>
              <a:schemeClr val="accent1">
                <a:lumMod val="50000"/>
              </a:schemeClr>
            </a:solidFill>
          </a:endParaRPr>
        </a:p>
      </dsp:txBody>
      <dsp:txXfrm>
        <a:off x="450058" y="4146900"/>
        <a:ext cx="6070257" cy="266380"/>
      </dsp:txXfrm>
    </dsp:sp>
    <dsp:sp modelId="{F46422D7-69CA-44B7-A70A-01311E28FC38}">
      <dsp:nvSpPr>
        <dsp:cNvPr id="0" name=""/>
        <dsp:cNvSpPr/>
      </dsp:nvSpPr>
      <dsp:spPr>
        <a:xfrm>
          <a:off x="0" y="4733690"/>
          <a:ext cx="871296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D0D7F-6375-4FCA-A8D7-67FC58320A65}">
      <dsp:nvSpPr>
        <dsp:cNvPr id="0" name=""/>
        <dsp:cNvSpPr/>
      </dsp:nvSpPr>
      <dsp:spPr>
        <a:xfrm>
          <a:off x="435648" y="4586090"/>
          <a:ext cx="6099077" cy="295200"/>
        </a:xfrm>
        <a:prstGeom prst="roundRect">
          <a:avLst/>
        </a:prstGeom>
        <a:solidFill>
          <a:schemeClr val="accent1">
            <a:shade val="50000"/>
            <a:hueOff val="-200718"/>
            <a:satOff val="-11233"/>
            <a:lumOff val="22703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baseline="0" dirty="0" smtClean="0">
              <a:solidFill>
                <a:schemeClr val="accent1">
                  <a:lumMod val="50000"/>
                </a:schemeClr>
              </a:solidFill>
            </a:rPr>
            <a:t>ПОДПИСЬ ЗАВЕЩАТЕЛЯ</a:t>
          </a:r>
          <a:endParaRPr lang="ru-RU" sz="1100" b="1" kern="1200" cap="all" baseline="0" dirty="0">
            <a:solidFill>
              <a:schemeClr val="accent1">
                <a:lumMod val="50000"/>
              </a:schemeClr>
            </a:solidFill>
          </a:endParaRPr>
        </a:p>
      </dsp:txBody>
      <dsp:txXfrm>
        <a:off x="450058" y="4600500"/>
        <a:ext cx="6070257" cy="266380"/>
      </dsp:txXfrm>
    </dsp:sp>
    <dsp:sp modelId="{34D6FD86-28CC-474F-8146-FC3D6D147396}">
      <dsp:nvSpPr>
        <dsp:cNvPr id="0" name=""/>
        <dsp:cNvSpPr/>
      </dsp:nvSpPr>
      <dsp:spPr>
        <a:xfrm>
          <a:off x="0" y="5187290"/>
          <a:ext cx="8712968" cy="59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208280" rIns="676223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cap="all" baseline="0" dirty="0" smtClean="0">
              <a:solidFill>
                <a:schemeClr val="accent1">
                  <a:lumMod val="50000"/>
                </a:schemeClr>
              </a:solidFill>
            </a:rPr>
            <a:t>УДОСТОВЕРИТЕЛЬНАЯ НАДПИСЬ ВКЛЮЧАЕТ ПОДПИСЬ НОТАРИУСА С ПРИЛОЖЕНИЕМ ОТТИСКА ПЕЧАТИ</a:t>
          </a:r>
          <a:endParaRPr lang="ru-RU" sz="1100" b="1" kern="1200" cap="all" baseline="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5187290"/>
        <a:ext cx="8712968" cy="598500"/>
      </dsp:txXfrm>
    </dsp:sp>
    <dsp:sp modelId="{B8E90AE3-4DEE-4B00-932D-9601FAADDB14}">
      <dsp:nvSpPr>
        <dsp:cNvPr id="0" name=""/>
        <dsp:cNvSpPr/>
      </dsp:nvSpPr>
      <dsp:spPr>
        <a:xfrm>
          <a:off x="435648" y="5039690"/>
          <a:ext cx="6099077" cy="295200"/>
        </a:xfrm>
        <a:prstGeom prst="roundRect">
          <a:avLst/>
        </a:prstGeom>
        <a:solidFill>
          <a:schemeClr val="accent1">
            <a:shade val="50000"/>
            <a:hueOff val="-100359"/>
            <a:satOff val="-5616"/>
            <a:lumOff val="1135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baseline="0" dirty="0" smtClean="0">
              <a:solidFill>
                <a:schemeClr val="accent1">
                  <a:lumMod val="50000"/>
                </a:schemeClr>
              </a:solidFill>
            </a:rPr>
            <a:t>удостоверительная надпись (ст. 51 Основ)</a:t>
          </a:r>
          <a:endParaRPr lang="ru-RU" sz="1100" b="1" kern="1200" cap="all" baseline="0" dirty="0">
            <a:solidFill>
              <a:schemeClr val="accent1">
                <a:lumMod val="50000"/>
              </a:schemeClr>
            </a:solidFill>
          </a:endParaRPr>
        </a:p>
      </dsp:txBody>
      <dsp:txXfrm>
        <a:off x="450058" y="5054100"/>
        <a:ext cx="6070257" cy="2663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E317B-3981-4B1B-91CC-55D1ABECF4F7}">
      <dsp:nvSpPr>
        <dsp:cNvPr id="0" name=""/>
        <dsp:cNvSpPr/>
      </dsp:nvSpPr>
      <dsp:spPr>
        <a:xfrm>
          <a:off x="0" y="314014"/>
          <a:ext cx="871296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A7B65-418B-4043-99A5-18053CF7B6E9}">
      <dsp:nvSpPr>
        <dsp:cNvPr id="0" name=""/>
        <dsp:cNvSpPr/>
      </dsp:nvSpPr>
      <dsp:spPr>
        <a:xfrm>
          <a:off x="435648" y="48334"/>
          <a:ext cx="5991062" cy="53136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cap="all" baseline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400" b="1" kern="1200" dirty="0" smtClean="0">
              <a:solidFill>
                <a:schemeClr val="tx1"/>
              </a:solidFill>
            </a:rPr>
            <a:t>ЛИШИТЬ НАСЛЕДНИКА (-ОВ) НАСЛЕДСТВА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( СТ</a:t>
          </a:r>
          <a:r>
            <a:rPr lang="ru-RU" sz="1400" b="1" kern="1200" cap="all" baseline="0" dirty="0" smtClean="0">
              <a:solidFill>
                <a:schemeClr val="tx1"/>
              </a:solidFill>
            </a:rPr>
            <a:t>.1119 ГК РФ</a:t>
          </a:r>
          <a:r>
            <a:rPr lang="ru-RU" sz="1400" b="1" kern="1200" dirty="0" smtClean="0">
              <a:solidFill>
                <a:schemeClr val="tx1"/>
              </a:solidFill>
            </a:rPr>
            <a:t>)</a:t>
          </a:r>
          <a:endParaRPr lang="ru-RU" sz="1400" b="1" kern="1200" cap="all" baseline="0" dirty="0" smtClean="0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461587" y="74273"/>
        <a:ext cx="5939184" cy="479482"/>
      </dsp:txXfrm>
    </dsp:sp>
    <dsp:sp modelId="{802790D4-82A9-4E22-8CE4-22635F8A24AC}">
      <dsp:nvSpPr>
        <dsp:cNvPr id="0" name=""/>
        <dsp:cNvSpPr/>
      </dsp:nvSpPr>
      <dsp:spPr>
        <a:xfrm>
          <a:off x="0" y="1130494"/>
          <a:ext cx="871296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40662-2E68-46CF-8098-2968EDB37702}">
      <dsp:nvSpPr>
        <dsp:cNvPr id="0" name=""/>
        <dsp:cNvSpPr/>
      </dsp:nvSpPr>
      <dsp:spPr>
        <a:xfrm>
          <a:off x="435648" y="864814"/>
          <a:ext cx="6099077" cy="531360"/>
        </a:xfrm>
        <a:prstGeom prst="roundRect">
          <a:avLst/>
        </a:prstGeom>
        <a:solidFill>
          <a:schemeClr val="accent1">
            <a:shade val="50000"/>
            <a:hueOff val="-114696"/>
            <a:satOff val="-6419"/>
            <a:lumOff val="12973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ПОДНАЗНАЧИТЬ НАСЛЕДНИКА (-ОВ) </a:t>
          </a:r>
          <a:endParaRPr lang="en-US" sz="1400" b="1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(СТ. 1121 ГК РФ)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61587" y="890753"/>
        <a:ext cx="6047199" cy="479482"/>
      </dsp:txXfrm>
    </dsp:sp>
    <dsp:sp modelId="{A0477409-E982-4E86-A548-1D907396DFC2}">
      <dsp:nvSpPr>
        <dsp:cNvPr id="0" name=""/>
        <dsp:cNvSpPr/>
      </dsp:nvSpPr>
      <dsp:spPr>
        <a:xfrm>
          <a:off x="0" y="1946974"/>
          <a:ext cx="871296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5F677-042E-4F07-BC71-0818192CA632}">
      <dsp:nvSpPr>
        <dsp:cNvPr id="0" name=""/>
        <dsp:cNvSpPr/>
      </dsp:nvSpPr>
      <dsp:spPr>
        <a:xfrm>
          <a:off x="435648" y="1681294"/>
          <a:ext cx="6099077" cy="531360"/>
        </a:xfrm>
        <a:prstGeom prst="roundRect">
          <a:avLst/>
        </a:prstGeom>
        <a:solidFill>
          <a:schemeClr val="accent1">
            <a:shade val="50000"/>
            <a:hueOff val="-229393"/>
            <a:satOff val="-12837"/>
            <a:lumOff val="25946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УСТАНОВИТЬ ЗАВЕЩАТЕЛЬНЫЙ ОТКАЗ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 (СТ. 1137 ГК РФ)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61587" y="1707233"/>
        <a:ext cx="6047199" cy="479482"/>
      </dsp:txXfrm>
    </dsp:sp>
    <dsp:sp modelId="{4F358668-091F-401A-84AF-991E09A22AC3}">
      <dsp:nvSpPr>
        <dsp:cNvPr id="0" name=""/>
        <dsp:cNvSpPr/>
      </dsp:nvSpPr>
      <dsp:spPr>
        <a:xfrm>
          <a:off x="0" y="2763454"/>
          <a:ext cx="871296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FAAAE-22F5-4949-951F-4134F8E08AC5}">
      <dsp:nvSpPr>
        <dsp:cNvPr id="0" name=""/>
        <dsp:cNvSpPr/>
      </dsp:nvSpPr>
      <dsp:spPr>
        <a:xfrm>
          <a:off x="435648" y="2497774"/>
          <a:ext cx="6099077" cy="531360"/>
        </a:xfrm>
        <a:prstGeom prst="roundRect">
          <a:avLst/>
        </a:prstGeom>
        <a:solidFill>
          <a:schemeClr val="accent1">
            <a:shade val="50000"/>
            <a:hueOff val="-344089"/>
            <a:satOff val="-19256"/>
            <a:lumOff val="38919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УСТАНОВИТЬ ЗАВЕЩАТЕЛЬНОЕ ВОЗЛОЖЕНИЕ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 (СТ. 1139 ГК РФ)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61587" y="2523713"/>
        <a:ext cx="6047199" cy="479482"/>
      </dsp:txXfrm>
    </dsp:sp>
    <dsp:sp modelId="{6C87D9A5-F5E7-47B2-86A8-97F03FA93D45}">
      <dsp:nvSpPr>
        <dsp:cNvPr id="0" name=""/>
        <dsp:cNvSpPr/>
      </dsp:nvSpPr>
      <dsp:spPr>
        <a:xfrm>
          <a:off x="0" y="3579934"/>
          <a:ext cx="871296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7388E-DE3B-469A-9D9A-C69A85716A5A}">
      <dsp:nvSpPr>
        <dsp:cNvPr id="0" name=""/>
        <dsp:cNvSpPr/>
      </dsp:nvSpPr>
      <dsp:spPr>
        <a:xfrm>
          <a:off x="435648" y="3314254"/>
          <a:ext cx="6099077" cy="531360"/>
        </a:xfrm>
        <a:prstGeom prst="roundRect">
          <a:avLst/>
        </a:prstGeom>
        <a:solidFill>
          <a:schemeClr val="accent1">
            <a:shade val="50000"/>
            <a:hueOff val="-344089"/>
            <a:satOff val="-19256"/>
            <a:lumOff val="38919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НАЗНАЧИТЬ ДУШЕПРИКАЗЧИКА (-ОВ)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 (СТ. 1134 ГК РФ)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61587" y="3340193"/>
        <a:ext cx="6047199" cy="479482"/>
      </dsp:txXfrm>
    </dsp:sp>
    <dsp:sp modelId="{FC732C07-F262-48B0-9B8C-BC9844108935}">
      <dsp:nvSpPr>
        <dsp:cNvPr id="0" name=""/>
        <dsp:cNvSpPr/>
      </dsp:nvSpPr>
      <dsp:spPr>
        <a:xfrm>
          <a:off x="0" y="4630865"/>
          <a:ext cx="871296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D3D8D-13E2-4BEE-9F54-7200187A1C09}">
      <dsp:nvSpPr>
        <dsp:cNvPr id="0" name=""/>
        <dsp:cNvSpPr/>
      </dsp:nvSpPr>
      <dsp:spPr>
        <a:xfrm>
          <a:off x="435648" y="4130734"/>
          <a:ext cx="6099077" cy="765811"/>
        </a:xfrm>
        <a:prstGeom prst="roundRect">
          <a:avLst/>
        </a:prstGeom>
        <a:solidFill>
          <a:schemeClr val="accent1">
            <a:shade val="50000"/>
            <a:hueOff val="-229393"/>
            <a:satOff val="-12837"/>
            <a:lumOff val="25946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НАЗНАЧИТЬ ЛИЦО, НА КОТОРОЕ ВОЗЛАГАЕТСЯ ОХРАНА            ОТ ИМЕНИ ИСПОЛНИТЕЛЯ И НЕПРИКОСНОВЕННОСТИ ИСПОЛНЕНИЯ ПОСЛЕ СМЕРТИ ИСПОЛНИТЕЛЯ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(П. 2 СТ. 1316 ГК РФ)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73032" y="4168118"/>
        <a:ext cx="6024309" cy="691043"/>
      </dsp:txXfrm>
    </dsp:sp>
    <dsp:sp modelId="{18F494D9-C5DC-4005-964E-F60D79DD7937}">
      <dsp:nvSpPr>
        <dsp:cNvPr id="0" name=""/>
        <dsp:cNvSpPr/>
      </dsp:nvSpPr>
      <dsp:spPr>
        <a:xfrm>
          <a:off x="0" y="5447345"/>
          <a:ext cx="871296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1DE72-BEAC-48F5-A827-044DFE5888BC}">
      <dsp:nvSpPr>
        <dsp:cNvPr id="0" name=""/>
        <dsp:cNvSpPr/>
      </dsp:nvSpPr>
      <dsp:spPr>
        <a:xfrm>
          <a:off x="435648" y="5181665"/>
          <a:ext cx="6099077" cy="531360"/>
        </a:xfrm>
        <a:prstGeom prst="roundRect">
          <a:avLst/>
        </a:prstGeom>
        <a:solidFill>
          <a:schemeClr val="accent1">
            <a:shade val="50000"/>
            <a:hueOff val="-114696"/>
            <a:satOff val="-6419"/>
            <a:lumOff val="12973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dirty="0" smtClean="0">
              <a:solidFill>
                <a:schemeClr val="accent1">
                  <a:lumMod val="50000"/>
                </a:schemeClr>
              </a:solidFill>
            </a:rPr>
            <a:t>СОДЕРЖАНИЕ ЗАВЕЩАНИЯ МОЖЕТ ИСЧЕРПЫВАТЬСЯ ЛЮБЫМ ИЗ ПЕРЕЧИСЛЕННЫХ РАСПОРЯЖЕНИЙ</a:t>
          </a:r>
        </a:p>
      </dsp:txBody>
      <dsp:txXfrm>
        <a:off x="461587" y="5207604"/>
        <a:ext cx="6047199" cy="4794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0612B-477A-4A53-A134-496C55DCC7B6}">
      <dsp:nvSpPr>
        <dsp:cNvPr id="0" name=""/>
        <dsp:cNvSpPr/>
      </dsp:nvSpPr>
      <dsp:spPr>
        <a:xfrm>
          <a:off x="0" y="2331"/>
          <a:ext cx="8208912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shade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shade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58B8D5-1858-44E3-88D9-45C1F848944D}">
      <dsp:nvSpPr>
        <dsp:cNvPr id="0" name=""/>
        <dsp:cNvSpPr/>
      </dsp:nvSpPr>
      <dsp:spPr>
        <a:xfrm>
          <a:off x="0" y="2331"/>
          <a:ext cx="662475" cy="4769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solidFill>
              <a:schemeClr val="accent1"/>
            </a:solidFill>
          </a:endParaRPr>
        </a:p>
      </dsp:txBody>
      <dsp:txXfrm>
        <a:off x="0" y="2331"/>
        <a:ext cx="662475" cy="4769791"/>
      </dsp:txXfrm>
    </dsp:sp>
    <dsp:sp modelId="{6FF0DF02-3583-4190-9980-4F1A89670300}">
      <dsp:nvSpPr>
        <dsp:cNvPr id="0" name=""/>
        <dsp:cNvSpPr/>
      </dsp:nvSpPr>
      <dsp:spPr>
        <a:xfrm>
          <a:off x="785609" y="60381"/>
          <a:ext cx="7250462" cy="1009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5334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При обращении к нотариусу ЗА удостоверением завещания, нотариус в соответствии со ст. 54 Основ обязан выяснить волю завещателя, направленную на определение судьбы имущества завещателя на день его смерти</a:t>
          </a:r>
          <a:endParaRPr lang="ru-RU" sz="1200" b="1" kern="1200" cap="all" spc="0" baseline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785609" y="60381"/>
        <a:ext cx="7250462" cy="1009367"/>
      </dsp:txXfrm>
    </dsp:sp>
    <dsp:sp modelId="{5B4AD6F6-291C-46B1-B0E5-9FABF7A2B55D}">
      <dsp:nvSpPr>
        <dsp:cNvPr id="0" name=""/>
        <dsp:cNvSpPr/>
      </dsp:nvSpPr>
      <dsp:spPr>
        <a:xfrm>
          <a:off x="662475" y="1069748"/>
          <a:ext cx="6567129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367CC0A-6D45-4F7C-A996-BB72C00ABFDC}">
      <dsp:nvSpPr>
        <dsp:cNvPr id="0" name=""/>
        <dsp:cNvSpPr/>
      </dsp:nvSpPr>
      <dsp:spPr>
        <a:xfrm>
          <a:off x="785609" y="1127799"/>
          <a:ext cx="7250462" cy="56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5334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Воля завещателя может быть выяснена в ходе личного общения нотариуса и завещателя</a:t>
          </a:r>
          <a:endParaRPr lang="ru-RU" sz="1200" b="1" kern="1200" cap="all" spc="0" baseline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785609" y="1127799"/>
        <a:ext cx="7250462" cy="561671"/>
      </dsp:txXfrm>
    </dsp:sp>
    <dsp:sp modelId="{1B523D62-53A5-4DAF-AB64-4DF2E1EC6564}">
      <dsp:nvSpPr>
        <dsp:cNvPr id="0" name=""/>
        <dsp:cNvSpPr/>
      </dsp:nvSpPr>
      <dsp:spPr>
        <a:xfrm>
          <a:off x="662475" y="1689470"/>
          <a:ext cx="6567129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ACB06B13-52E0-4E78-852F-F176306DBFD4}">
      <dsp:nvSpPr>
        <dsp:cNvPr id="0" name=""/>
        <dsp:cNvSpPr/>
      </dsp:nvSpPr>
      <dsp:spPr>
        <a:xfrm>
          <a:off x="785609" y="1747521"/>
          <a:ext cx="7250462" cy="1173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5334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 соответствии со ст. 16 Основ, нотариус разъясняет лицу, обратившемуся за удостоверением завещания правовые последствия совершения завещания, порядок совершения, отмены или изменения завещания с  тем, чтобы юридическая неосведомленность не могла быть использована им во вред</a:t>
          </a:r>
          <a:endParaRPr lang="ru-RU" sz="1200" b="1" kern="1200" cap="all" spc="0" baseline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785609" y="1747521"/>
        <a:ext cx="7250462" cy="1173951"/>
      </dsp:txXfrm>
    </dsp:sp>
    <dsp:sp modelId="{E5A0CA20-82C5-4D5C-854D-8710DD773EC5}">
      <dsp:nvSpPr>
        <dsp:cNvPr id="0" name=""/>
        <dsp:cNvSpPr/>
      </dsp:nvSpPr>
      <dsp:spPr>
        <a:xfrm>
          <a:off x="662475" y="2921472"/>
          <a:ext cx="6567129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6C31170-13CE-4D77-8BC1-7D91F09B4058}">
      <dsp:nvSpPr>
        <dsp:cNvPr id="0" name=""/>
        <dsp:cNvSpPr/>
      </dsp:nvSpPr>
      <dsp:spPr>
        <a:xfrm>
          <a:off x="785609" y="2979523"/>
          <a:ext cx="7250462" cy="893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5334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НЕ ПОДЛЕЖИТ НОТАРИАЛЬНОМУ УДОСТОВЕРЕНИЮ ЗАВЕЩАНИЕ, СОДЕРЖАЩЕЕ И ВЫРАЖАЮЩЕЕ ВОЛЮ НЕСКОЛЬКИХ ЛИЦ, ТАК КАК ЭТО ПРОТИВОРЕЧИТ ДЕЙСТВУЮЩЕМУ ЗАКОНОДАТЕЛЬСТВУ  (П. 4 СТ. 1118 ГК РФ)</a:t>
          </a:r>
          <a:endParaRPr lang="ru-RU" sz="1200" b="1" kern="1200" cap="all" spc="0" baseline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785609" y="2979523"/>
        <a:ext cx="7250462" cy="893138"/>
      </dsp:txXfrm>
    </dsp:sp>
    <dsp:sp modelId="{D0CD8262-17A0-4894-B723-77682D763344}">
      <dsp:nvSpPr>
        <dsp:cNvPr id="0" name=""/>
        <dsp:cNvSpPr/>
      </dsp:nvSpPr>
      <dsp:spPr>
        <a:xfrm>
          <a:off x="662475" y="3872662"/>
          <a:ext cx="6567129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C80C7FD-8BAF-496C-A2FE-809BD61295EC}">
      <dsp:nvSpPr>
        <dsp:cNvPr id="0" name=""/>
        <dsp:cNvSpPr/>
      </dsp:nvSpPr>
      <dsp:spPr>
        <a:xfrm>
          <a:off x="785609" y="3838354"/>
          <a:ext cx="7250462" cy="78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5334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ДЛЯ ОБЕСПЕЧЕНИЯ НАИБОЛЕЕ ПОЛНОГО ОСУЩЕСТВЛЕНИЯ ВОЛИ ЗАВЕЩАТЕЛЯ ТЕКСТ ЗАВЕЩАНИЯ ДОЛЖЕН ТОЧНО ВОСПРОИЗВОДИТЬ ВОЛЮ ЗАВЕЩАТЕЛЯ, А ПОЛОЖЕНИЯ ЗАВЕЩАНИЯ – ИЗЛАГАТЬСЯ ЯСНО И ОДНОЗНАЧНО, ИСКЛЮЧАЯ ВОЗМОЖНОСТЬ РАЗЛИЧНОГО ТОЛКОВАНИЯ ЗАВЕЩАНИЯ   (СТ. 1132 ГК РФ)</a:t>
          </a:r>
          <a:endParaRPr lang="ru-RU" sz="1200" b="1" kern="1200" cap="all" spc="0" baseline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785609" y="3838354"/>
        <a:ext cx="7250462" cy="783307"/>
      </dsp:txXfrm>
    </dsp:sp>
    <dsp:sp modelId="{7570A9FD-7C57-41C0-96A1-B9864FE35D05}">
      <dsp:nvSpPr>
        <dsp:cNvPr id="0" name=""/>
        <dsp:cNvSpPr/>
      </dsp:nvSpPr>
      <dsp:spPr>
        <a:xfrm>
          <a:off x="576052" y="4774454"/>
          <a:ext cx="6567129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0612B-477A-4A53-A134-496C55DCC7B6}">
      <dsp:nvSpPr>
        <dsp:cNvPr id="0" name=""/>
        <dsp:cNvSpPr/>
      </dsp:nvSpPr>
      <dsp:spPr>
        <a:xfrm>
          <a:off x="0" y="2566"/>
          <a:ext cx="8208912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shade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shade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58B8D5-1858-44E3-88D9-45C1F848944D}">
      <dsp:nvSpPr>
        <dsp:cNvPr id="0" name=""/>
        <dsp:cNvSpPr/>
      </dsp:nvSpPr>
      <dsp:spPr>
        <a:xfrm>
          <a:off x="0" y="2566"/>
          <a:ext cx="708931" cy="525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b="1" kern="1200" cap="all" spc="0" baseline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</a:endParaRPr>
        </a:p>
      </dsp:txBody>
      <dsp:txXfrm>
        <a:off x="0" y="2566"/>
        <a:ext cx="708931" cy="5251450"/>
      </dsp:txXfrm>
    </dsp:sp>
    <dsp:sp modelId="{6FF0DF02-3583-4190-9980-4F1A89670300}">
      <dsp:nvSpPr>
        <dsp:cNvPr id="0" name=""/>
        <dsp:cNvSpPr/>
      </dsp:nvSpPr>
      <dsp:spPr>
        <a:xfrm>
          <a:off x="782643" y="90176"/>
          <a:ext cx="6700475" cy="1012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Если завещание записано со слов завещателя нотариусом, его текст до подписания должен быть полностью прочитан завещателем в присутствии нотариуса</a:t>
          </a:r>
          <a:endParaRPr lang="ru-RU" sz="1200" b="1" kern="1200" cap="all" spc="0" baseline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782643" y="90176"/>
        <a:ext cx="6700475" cy="1012713"/>
      </dsp:txXfrm>
    </dsp:sp>
    <dsp:sp modelId="{5B4AD6F6-291C-46B1-B0E5-9FABF7A2B55D}">
      <dsp:nvSpPr>
        <dsp:cNvPr id="0" name=""/>
        <dsp:cNvSpPr/>
      </dsp:nvSpPr>
      <dsp:spPr>
        <a:xfrm>
          <a:off x="720725" y="975302"/>
          <a:ext cx="7488181" cy="7016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56089BE-CFE9-43A9-9245-5DDF15419063}">
      <dsp:nvSpPr>
        <dsp:cNvPr id="0" name=""/>
        <dsp:cNvSpPr/>
      </dsp:nvSpPr>
      <dsp:spPr>
        <a:xfrm>
          <a:off x="792248" y="1047317"/>
          <a:ext cx="6700475" cy="1293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 случае, когда завещатель по тем или иным причинам не в состоянии прочитать завещание лично, текст завещания оглашается для завещателя нотариусом, о чем на завещании делается соответствующая надпись с указанием причин, по которым завещатель не смог лично прочитать завещание</a:t>
          </a:r>
          <a:endParaRPr lang="ru-RU" sz="1200" b="1" kern="1200" cap="all" spc="0" baseline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792248" y="1047317"/>
        <a:ext cx="6700475" cy="1293413"/>
      </dsp:txXfrm>
    </dsp:sp>
    <dsp:sp modelId="{A4A58901-8BFF-4EBF-9C77-2AE0A33D8EA3}">
      <dsp:nvSpPr>
        <dsp:cNvPr id="0" name=""/>
        <dsp:cNvSpPr/>
      </dsp:nvSpPr>
      <dsp:spPr>
        <a:xfrm>
          <a:off x="708931" y="2415462"/>
          <a:ext cx="3931299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D8D29ED-8E71-451D-BCEB-7A9456E325C7}">
      <dsp:nvSpPr>
        <dsp:cNvPr id="0" name=""/>
        <dsp:cNvSpPr/>
      </dsp:nvSpPr>
      <dsp:spPr>
        <a:xfrm>
          <a:off x="782643" y="2487476"/>
          <a:ext cx="6700475" cy="736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Составленное завещание должно отвечать требованиям, предъявляемым к нотариально оформляемому документу, установленным ст. 45.1 Основ</a:t>
          </a:r>
          <a:endParaRPr lang="ru-RU" sz="1200" b="1" kern="1200" cap="all" spc="0" baseline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782643" y="2487476"/>
        <a:ext cx="6700475" cy="736042"/>
      </dsp:txXfrm>
    </dsp:sp>
    <dsp:sp modelId="{02ECE6D2-EAFA-4200-BBAD-5BF3A1849D45}">
      <dsp:nvSpPr>
        <dsp:cNvPr id="0" name=""/>
        <dsp:cNvSpPr/>
      </dsp:nvSpPr>
      <dsp:spPr>
        <a:xfrm>
          <a:off x="708931" y="3314580"/>
          <a:ext cx="3931299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A5ED24C-28D6-4712-9977-45B769270643}">
      <dsp:nvSpPr>
        <dsp:cNvPr id="0" name=""/>
        <dsp:cNvSpPr/>
      </dsp:nvSpPr>
      <dsp:spPr>
        <a:xfrm>
          <a:off x="782643" y="3402189"/>
          <a:ext cx="6700475" cy="1752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Приписки, поправки, иные исправления, вносимые в завещание, оговариваются и подтверждаются подписью лица (лиц), подписавшего(их) завещание, а также в конце удостоверительной надписи подписью нотариуса  с приложением его печати</a:t>
          </a:r>
          <a:endParaRPr lang="ru-RU" sz="1200" b="1" kern="1200" cap="all" spc="0" baseline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782643" y="3402189"/>
        <a:ext cx="6700475" cy="1752189"/>
      </dsp:txXfrm>
    </dsp:sp>
    <dsp:sp modelId="{77E3B7A7-55B6-43CB-AC0C-960868AD67A9}">
      <dsp:nvSpPr>
        <dsp:cNvPr id="0" name=""/>
        <dsp:cNvSpPr/>
      </dsp:nvSpPr>
      <dsp:spPr>
        <a:xfrm>
          <a:off x="708931" y="5154379"/>
          <a:ext cx="3931299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0612B-477A-4A53-A134-496C55DCC7B6}">
      <dsp:nvSpPr>
        <dsp:cNvPr id="0" name=""/>
        <dsp:cNvSpPr/>
      </dsp:nvSpPr>
      <dsp:spPr>
        <a:xfrm>
          <a:off x="0" y="2672"/>
          <a:ext cx="8280920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shade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shade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58B8D5-1858-44E3-88D9-45C1F848944D}">
      <dsp:nvSpPr>
        <dsp:cNvPr id="0" name=""/>
        <dsp:cNvSpPr/>
      </dsp:nvSpPr>
      <dsp:spPr>
        <a:xfrm>
          <a:off x="0" y="2672"/>
          <a:ext cx="668286" cy="5467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solidFill>
              <a:schemeClr val="accent1"/>
            </a:solidFill>
          </a:endParaRPr>
        </a:p>
      </dsp:txBody>
      <dsp:txXfrm>
        <a:off x="0" y="2672"/>
        <a:ext cx="668286" cy="5467263"/>
      </dsp:txXfrm>
    </dsp:sp>
    <dsp:sp modelId="{1C80C7FD-8BAF-496C-A2FE-809BD61295EC}">
      <dsp:nvSpPr>
        <dsp:cNvPr id="0" name=""/>
        <dsp:cNvSpPr/>
      </dsp:nvSpPr>
      <dsp:spPr>
        <a:xfrm>
          <a:off x="792500" y="67609"/>
          <a:ext cx="7314062" cy="696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ПРИ УДОСТОВЕРЕНИИ ЗАВЕЩАНИЯ НОТАРИУС ОБЯЗАН РАЗЪЯСНИТЬ ЗАВЕЩАТЕЛЮ СОДЕРЖАНИЕ СТ. 1149 ГК РФ О ПРАВЕ НА ОБЯЗАТЕЛЬНУЮ ДОЛЮ В НАСЛЕДСТВЕ И СДЕЛАТЬ ОБ ЭТОМ НА ЗАВЕЩАНИИ СООТВЕТСТВУЮЩУЮ НАДПИСЬ</a:t>
          </a:r>
          <a:endParaRPr lang="ru-RU" sz="1200" b="1" kern="1200" cap="all" spc="0" baseline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792500" y="67609"/>
        <a:ext cx="7314062" cy="696645"/>
      </dsp:txXfrm>
    </dsp:sp>
    <dsp:sp modelId="{7570A9FD-7C57-41C0-96A1-B9864FE35D05}">
      <dsp:nvSpPr>
        <dsp:cNvPr id="0" name=""/>
        <dsp:cNvSpPr/>
      </dsp:nvSpPr>
      <dsp:spPr>
        <a:xfrm>
          <a:off x="651989" y="898127"/>
          <a:ext cx="6624736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BC11190-2851-4090-9C34-FE1E1922E85A}">
      <dsp:nvSpPr>
        <dsp:cNvPr id="0" name=""/>
        <dsp:cNvSpPr/>
      </dsp:nvSpPr>
      <dsp:spPr>
        <a:xfrm>
          <a:off x="792500" y="887829"/>
          <a:ext cx="6500522" cy="911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НОТАРИУСОМ МОГУТ БЫТЬ РАЗЪЯСНЕНЫ ЗАВЕЩАТЕЛЮ И ИНЫЕ ПОЛОЖЕНИЯ ЗАКОНОДАТЕЛЬСТВА, ИМЕЮЩИЕ ЗНАЧЕНИЕ ПРИ НАСЛЕДОВАНИИ ИМУЩЕСТВА, НАПРИМЕР, СОДЕРЖАНИЕ СТ. 1150 ГК РФ (права супруга при наследовании)</a:t>
          </a:r>
          <a:endParaRPr lang="ru-RU" sz="1200" b="1" kern="1200" cap="all" spc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792500" y="887829"/>
        <a:ext cx="6500522" cy="911379"/>
      </dsp:txXfrm>
    </dsp:sp>
    <dsp:sp modelId="{3C794ED1-5EF7-4435-87AD-D8F0EA8E9057}">
      <dsp:nvSpPr>
        <dsp:cNvPr id="0" name=""/>
        <dsp:cNvSpPr/>
      </dsp:nvSpPr>
      <dsp:spPr>
        <a:xfrm>
          <a:off x="668286" y="1740570"/>
          <a:ext cx="6624736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03713D4-A8E5-47CD-8AE2-7E0BBC230229}">
      <dsp:nvSpPr>
        <dsp:cNvPr id="0" name=""/>
        <dsp:cNvSpPr/>
      </dsp:nvSpPr>
      <dsp:spPr>
        <a:xfrm>
          <a:off x="792500" y="1693569"/>
          <a:ext cx="6500522" cy="1186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При составлении и нотариальном удостоверении завещания по желанию завещателя может присутствовать свидетель (п. 4 ст. 1125 ГК РФ), который подписывает завещание. На завещании указываются фамилия, имя отчество и место жительства свидетеля в соответствии с документом, удостоверяющим его личность</a:t>
          </a:r>
          <a:endParaRPr lang="ru-RU" sz="1200" b="1" kern="1200" cap="all" spc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792500" y="1693569"/>
        <a:ext cx="6500522" cy="1186751"/>
      </dsp:txXfrm>
    </dsp:sp>
    <dsp:sp modelId="{234B553F-F3AE-4E31-9BDB-C7D55905112E}">
      <dsp:nvSpPr>
        <dsp:cNvPr id="0" name=""/>
        <dsp:cNvSpPr/>
      </dsp:nvSpPr>
      <dsp:spPr>
        <a:xfrm>
          <a:off x="668286" y="2992259"/>
          <a:ext cx="6624736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6B351D83-7000-4FC4-8E47-632EA084936A}">
      <dsp:nvSpPr>
        <dsp:cNvPr id="0" name=""/>
        <dsp:cNvSpPr/>
      </dsp:nvSpPr>
      <dsp:spPr>
        <a:xfrm>
          <a:off x="792500" y="3024338"/>
          <a:ext cx="6500522" cy="552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Завещание подписывается завещателем собственноручно в присутствии нотариуса (п. 3 ст. 1125 ГК РФ, ч. 1 ст. 44 Основ)</a:t>
          </a:r>
          <a:endParaRPr lang="ru-RU" sz="1200" b="1" kern="1200" cap="all" spc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792500" y="3024338"/>
        <a:ext cx="6500522" cy="552705"/>
      </dsp:txXfrm>
    </dsp:sp>
    <dsp:sp modelId="{57144262-A36C-4A26-B521-7F2410DE29F4}">
      <dsp:nvSpPr>
        <dsp:cNvPr id="0" name=""/>
        <dsp:cNvSpPr/>
      </dsp:nvSpPr>
      <dsp:spPr>
        <a:xfrm>
          <a:off x="668286" y="3609902"/>
          <a:ext cx="6624736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C422A80E-FDE4-4834-BCEE-718967E3A331}">
      <dsp:nvSpPr>
        <dsp:cNvPr id="0" name=""/>
        <dsp:cNvSpPr/>
      </dsp:nvSpPr>
      <dsp:spPr>
        <a:xfrm>
          <a:off x="792500" y="3600395"/>
          <a:ext cx="6500522" cy="1727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 целях обеспечения осуществления воли завещателя, защиты прав наследников, проведения графологической экспертизы при возникновении споров после открытия наследства, целесообразно собственноручное написание завещателем помимо своей подписи своего имени, включающего фамилию, собственно имя,        а также отчество (при наличии). Гражданин вправе   подписать                завещание на известном ему языке</a:t>
          </a:r>
          <a:endParaRPr lang="ru-RU" sz="1200" b="1" kern="1200" cap="all" spc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792500" y="3600395"/>
        <a:ext cx="6500522" cy="1727781"/>
      </dsp:txXfrm>
    </dsp:sp>
    <dsp:sp modelId="{9A7D42E5-F4D6-4289-97F1-5BCC5FFC26D8}">
      <dsp:nvSpPr>
        <dsp:cNvPr id="0" name=""/>
        <dsp:cNvSpPr/>
      </dsp:nvSpPr>
      <dsp:spPr>
        <a:xfrm>
          <a:off x="668286" y="5402620"/>
          <a:ext cx="6624736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0612B-477A-4A53-A134-496C55DCC7B6}">
      <dsp:nvSpPr>
        <dsp:cNvPr id="0" name=""/>
        <dsp:cNvSpPr/>
      </dsp:nvSpPr>
      <dsp:spPr>
        <a:xfrm>
          <a:off x="0" y="0"/>
          <a:ext cx="8208912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shade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shade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58B8D5-1858-44E3-88D9-45C1F848944D}">
      <dsp:nvSpPr>
        <dsp:cNvPr id="0" name=""/>
        <dsp:cNvSpPr/>
      </dsp:nvSpPr>
      <dsp:spPr>
        <a:xfrm>
          <a:off x="0" y="0"/>
          <a:ext cx="499027" cy="540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b="1" kern="1200" cap="all" spc="0" baseline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</a:endParaRPr>
        </a:p>
      </dsp:txBody>
      <dsp:txXfrm>
        <a:off x="0" y="0"/>
        <a:ext cx="499027" cy="5400600"/>
      </dsp:txXfrm>
    </dsp:sp>
    <dsp:sp modelId="{6FF0DF02-3583-4190-9980-4F1A89670300}">
      <dsp:nvSpPr>
        <dsp:cNvPr id="0" name=""/>
        <dsp:cNvSpPr/>
      </dsp:nvSpPr>
      <dsp:spPr>
        <a:xfrm>
          <a:off x="550914" y="60189"/>
          <a:ext cx="7650435" cy="1998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Подписание завещания вместо завещателя другим гражданином (рукоприкладчиком) допускается исключительно в случаях, прямо предусмотренных Гражданским кодексом РФ (п. 3 ст. 160, п. 3 ст. 1125 ГК РФ):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-физические недостатки завещателя, его тяжелая болезнь или неграмотность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Завещание подписывается рукоприкладчиком по просьбе завещателя в его присутствии и в присутствии нотариуса (п. 3 ст. 1125 ГК РФ, ст. 44 Основ)</a:t>
          </a:r>
          <a:endParaRPr lang="ru-RU" sz="1200" b="1" kern="1200" cap="all" spc="0" baseline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550914" y="60189"/>
        <a:ext cx="7650435" cy="1998096"/>
      </dsp:txXfrm>
    </dsp:sp>
    <dsp:sp modelId="{5B4AD6F6-291C-46B1-B0E5-9FABF7A2B55D}">
      <dsp:nvSpPr>
        <dsp:cNvPr id="0" name=""/>
        <dsp:cNvSpPr/>
      </dsp:nvSpPr>
      <dsp:spPr>
        <a:xfrm>
          <a:off x="509958" y="1655304"/>
          <a:ext cx="2767301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3BA026C5-866C-48C2-A5DA-C82B0DD42F2F}">
      <dsp:nvSpPr>
        <dsp:cNvPr id="0" name=""/>
        <dsp:cNvSpPr/>
      </dsp:nvSpPr>
      <dsp:spPr>
        <a:xfrm>
          <a:off x="540487" y="1727242"/>
          <a:ext cx="7595991" cy="1224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При подписании завещания рукоприкладчиком в завещании должны быть указаны причины, по которой завещатель не мог подписать завещание собственноручно, а также фамилия, имя, отчество (при наличии) и место жительства рукоприкладчика в соответствии с документом, удостоверяющим его личность</a:t>
          </a:r>
        </a:p>
      </dsp:txBody>
      <dsp:txXfrm>
        <a:off x="540487" y="1727242"/>
        <a:ext cx="7595991" cy="1224465"/>
      </dsp:txXfrm>
    </dsp:sp>
    <dsp:sp modelId="{E27900BA-F485-49E2-B3A9-340009DE6767}">
      <dsp:nvSpPr>
        <dsp:cNvPr id="0" name=""/>
        <dsp:cNvSpPr/>
      </dsp:nvSpPr>
      <dsp:spPr>
        <a:xfrm>
          <a:off x="509958" y="2880320"/>
          <a:ext cx="2767301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235D971-57C4-42C2-91A3-A32B8FC45996}">
      <dsp:nvSpPr>
        <dsp:cNvPr id="0" name=""/>
        <dsp:cNvSpPr/>
      </dsp:nvSpPr>
      <dsp:spPr>
        <a:xfrm>
          <a:off x="490279" y="2880322"/>
          <a:ext cx="7589854" cy="1936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Круг лиц, которые не могут подписывать завещания в качестве рукоприкладчика, и не могут являться свидетелями, указан в п. 2 ст.1124 ГК РФ </a:t>
          </a:r>
          <a:r>
            <a:rPr lang="ru-RU" sz="1000" b="1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(</a:t>
          </a:r>
          <a:r>
            <a:rPr lang="ru-RU" sz="1050" b="1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нотариус или другое удостоверяющее завещание лицо; лицо, в пользу которого составлено завещание или сделан завещательный отказ, супруг такого лица, его дети и родители; граждане, не обладающие дееспособностью в полном объеме; неграмотные; граждане с такими физическими недостатками, которые явно не позволяют им в полной мере осознавать существо происходящего; лица, не владеющие в достаточной степени языком, на котором составлено завещание, за исключением случая, когда составляется  закрытое                завещание)</a:t>
          </a:r>
        </a:p>
      </dsp:txBody>
      <dsp:txXfrm>
        <a:off x="490279" y="2880322"/>
        <a:ext cx="7589854" cy="1936763"/>
      </dsp:txXfrm>
    </dsp:sp>
    <dsp:sp modelId="{C124A3BB-E709-4660-8C64-9A868E9D0070}">
      <dsp:nvSpPr>
        <dsp:cNvPr id="0" name=""/>
        <dsp:cNvSpPr/>
      </dsp:nvSpPr>
      <dsp:spPr>
        <a:xfrm>
          <a:off x="499027" y="5339893"/>
          <a:ext cx="2767301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0612B-477A-4A53-A134-496C55DCC7B6}">
      <dsp:nvSpPr>
        <dsp:cNvPr id="0" name=""/>
        <dsp:cNvSpPr/>
      </dsp:nvSpPr>
      <dsp:spPr>
        <a:xfrm>
          <a:off x="0" y="0"/>
          <a:ext cx="8208912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shade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shade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58B8D5-1858-44E3-88D9-45C1F848944D}">
      <dsp:nvSpPr>
        <dsp:cNvPr id="0" name=""/>
        <dsp:cNvSpPr/>
      </dsp:nvSpPr>
      <dsp:spPr>
        <a:xfrm>
          <a:off x="0" y="0"/>
          <a:ext cx="605544" cy="5364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solidFill>
              <a:schemeClr val="accent1"/>
            </a:solidFill>
          </a:endParaRPr>
        </a:p>
      </dsp:txBody>
      <dsp:txXfrm>
        <a:off x="0" y="0"/>
        <a:ext cx="605544" cy="5364595"/>
      </dsp:txXfrm>
    </dsp:sp>
    <dsp:sp modelId="{6FF0DF02-3583-4190-9980-4F1A89670300}">
      <dsp:nvSpPr>
        <dsp:cNvPr id="0" name=""/>
        <dsp:cNvSpPr/>
      </dsp:nvSpPr>
      <dsp:spPr>
        <a:xfrm>
          <a:off x="718095" y="105563"/>
          <a:ext cx="7346158" cy="872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5334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Нотариус обязан предупредить свидетеля, а также гражданина, подписывающего завещание вместо завещателя, о необходимости соблюдать тайну завещания (ст. 1123, п. 5 ст. 1125 ГК РФ) и отразить это в завещании</a:t>
          </a:r>
          <a:endParaRPr lang="ru-RU" sz="1200" b="1" kern="1200" cap="all" spc="0" baseline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718095" y="105563"/>
        <a:ext cx="7346158" cy="872246"/>
      </dsp:txXfrm>
    </dsp:sp>
    <dsp:sp modelId="{5B4AD6F6-291C-46B1-B0E5-9FABF7A2B55D}">
      <dsp:nvSpPr>
        <dsp:cNvPr id="0" name=""/>
        <dsp:cNvSpPr/>
      </dsp:nvSpPr>
      <dsp:spPr>
        <a:xfrm>
          <a:off x="576070" y="900100"/>
          <a:ext cx="6002766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7B422BB6-82CA-48B6-B9DB-E3AAFFD22A52}">
      <dsp:nvSpPr>
        <dsp:cNvPr id="0" name=""/>
        <dsp:cNvSpPr/>
      </dsp:nvSpPr>
      <dsp:spPr>
        <a:xfrm>
          <a:off x="710909" y="972109"/>
          <a:ext cx="7485167" cy="1670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5334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При изъявлении желания собственноручно подписать завещание гражданином, полностью дееспособным, но физическое состояние которого затрудняет возможность проставления им подписи (умеющим подписываться слепым гражданином, гражданином, вследствие тяжелой болезни плохо владеющим руками, и др.), следует учитывать, что предпочтительнее подписание документа </a:t>
          </a:r>
          <a:r>
            <a:rPr lang="ru-RU" sz="1200" b="1" u="sng" kern="1200" cap="all" spc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самим завещателем</a:t>
          </a:r>
        </a:p>
      </dsp:txBody>
      <dsp:txXfrm>
        <a:off x="710909" y="972109"/>
        <a:ext cx="7485167" cy="1670979"/>
      </dsp:txXfrm>
    </dsp:sp>
    <dsp:sp modelId="{E55FBEF2-A092-4B07-B78C-27FD4C78002F}">
      <dsp:nvSpPr>
        <dsp:cNvPr id="0" name=""/>
        <dsp:cNvSpPr/>
      </dsp:nvSpPr>
      <dsp:spPr>
        <a:xfrm>
          <a:off x="576070" y="2412268"/>
          <a:ext cx="6002766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3F574306-D06A-4B25-ABDF-D2E90CE0FBBA}">
      <dsp:nvSpPr>
        <dsp:cNvPr id="0" name=""/>
        <dsp:cNvSpPr/>
      </dsp:nvSpPr>
      <dsp:spPr>
        <a:xfrm>
          <a:off x="682519" y="2484279"/>
          <a:ext cx="7454420" cy="2395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5334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Если за нотариальным удостоверением завещания обращается гражданин, не владеющий русским языком,  а нотариус не владеет языком, на котором объясняется обратившийся, привлекается переводчик. При этом нотариус должен убедиться в знании переводчиком соответствующих языков, что может подтверждаться дипломами, свидетельствами, сертификатами об образовании и квалификации. Место рождения в государстве, с языка которого осуществляется перевод, в отсутствие документов об образовании не является подтверждением факта владения лицом соответствующим языком</a:t>
          </a:r>
        </a:p>
      </dsp:txBody>
      <dsp:txXfrm>
        <a:off x="682519" y="2484279"/>
        <a:ext cx="7454420" cy="2395289"/>
      </dsp:txXfrm>
    </dsp:sp>
    <dsp:sp modelId="{7AAA6855-0D6B-4328-9D20-B59006CBDD28}">
      <dsp:nvSpPr>
        <dsp:cNvPr id="0" name=""/>
        <dsp:cNvSpPr/>
      </dsp:nvSpPr>
      <dsp:spPr>
        <a:xfrm>
          <a:off x="605544" y="5255204"/>
          <a:ext cx="6002766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10635-082A-466D-BEA3-9E1292C009AE}">
      <dsp:nvSpPr>
        <dsp:cNvPr id="0" name=""/>
        <dsp:cNvSpPr/>
      </dsp:nvSpPr>
      <dsp:spPr>
        <a:xfrm>
          <a:off x="0" y="641"/>
          <a:ext cx="871296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9D3EF-FACC-47DA-9A7A-1CC3856B05DF}">
      <dsp:nvSpPr>
        <dsp:cNvPr id="0" name=""/>
        <dsp:cNvSpPr/>
      </dsp:nvSpPr>
      <dsp:spPr>
        <a:xfrm>
          <a:off x="0" y="641"/>
          <a:ext cx="1742593" cy="1051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Batang" panose="02030600000101010101" pitchFamily="18" charset="-127"/>
              <a:cs typeface="Arial" pitchFamily="34" charset="0"/>
            </a:rPr>
            <a:t>ЛИЧНЫЙ ХАРАКТЕР</a:t>
          </a:r>
        </a:p>
      </dsp:txBody>
      <dsp:txXfrm>
        <a:off x="0" y="641"/>
        <a:ext cx="1742593" cy="1051060"/>
      </dsp:txXfrm>
    </dsp:sp>
    <dsp:sp modelId="{ABAAF8DC-E0A8-47D7-A893-73D37DB132B9}">
      <dsp:nvSpPr>
        <dsp:cNvPr id="0" name=""/>
        <dsp:cNvSpPr/>
      </dsp:nvSpPr>
      <dsp:spPr>
        <a:xfrm>
          <a:off x="1873288" y="53194"/>
          <a:ext cx="6839679" cy="273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Batang" panose="02030600000101010101" pitchFamily="18" charset="-127"/>
              <a:cs typeface="Arial" pitchFamily="34" charset="0"/>
            </a:rPr>
            <a:t>не допускается совершение завещания  ЧЕРЕЗ ПРЕДСТАВИТЕЛЯ,  В ТОМ ЧИСЛЕ от имени подопечного  (п.3 ст.1118 ГКРФ,  ст.57 Основ)</a:t>
          </a:r>
        </a:p>
      </dsp:txBody>
      <dsp:txXfrm>
        <a:off x="1873288" y="53194"/>
        <a:ext cx="6839679" cy="273433"/>
      </dsp:txXfrm>
    </dsp:sp>
    <dsp:sp modelId="{1F212982-BE4D-4A4A-A7BF-2669BEAF6734}">
      <dsp:nvSpPr>
        <dsp:cNvPr id="0" name=""/>
        <dsp:cNvSpPr/>
      </dsp:nvSpPr>
      <dsp:spPr>
        <a:xfrm>
          <a:off x="1656160" y="720080"/>
          <a:ext cx="6970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71BE472-2E34-41A4-8238-57E83484A3EC}">
      <dsp:nvSpPr>
        <dsp:cNvPr id="0" name=""/>
        <dsp:cNvSpPr/>
      </dsp:nvSpPr>
      <dsp:spPr>
        <a:xfrm>
          <a:off x="0" y="722783"/>
          <a:ext cx="871296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6CB04F-6159-4F99-9EF9-106CC7B42530}">
      <dsp:nvSpPr>
        <dsp:cNvPr id="0" name=""/>
        <dsp:cNvSpPr/>
      </dsp:nvSpPr>
      <dsp:spPr>
        <a:xfrm>
          <a:off x="72003" y="920161"/>
          <a:ext cx="1742593" cy="1051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Batang" panose="02030600000101010101" pitchFamily="18" charset="-127"/>
              <a:cs typeface="Arial" pitchFamily="34" charset="0"/>
            </a:rPr>
            <a:t>СВОБОДА ЗАВЕЩАНИЯ</a:t>
          </a:r>
        </a:p>
      </dsp:txBody>
      <dsp:txXfrm>
        <a:off x="72003" y="920161"/>
        <a:ext cx="1742593" cy="1051060"/>
      </dsp:txXfrm>
    </dsp:sp>
    <dsp:sp modelId="{A7A765D6-A0E6-4D65-BBBC-165BDFA1F916}">
      <dsp:nvSpPr>
        <dsp:cNvPr id="0" name=""/>
        <dsp:cNvSpPr/>
      </dsp:nvSpPr>
      <dsp:spPr>
        <a:xfrm>
          <a:off x="1872193" y="720081"/>
          <a:ext cx="6839679" cy="830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Batang" panose="02030600000101010101" pitchFamily="18" charset="-127"/>
              <a:cs typeface="Arial" pitchFamily="34" charset="0"/>
            </a:rPr>
            <a:t>завещатель вправе завещать имущество любым лицам, любым образом определить доли наследников, лишить наследства, включить в завещание иные распоряжения, отменить или изменить совершенное завещание (ст.1119 ГК РФ)</a:t>
          </a:r>
        </a:p>
      </dsp:txBody>
      <dsp:txXfrm>
        <a:off x="1872193" y="720081"/>
        <a:ext cx="6839679" cy="830001"/>
      </dsp:txXfrm>
    </dsp:sp>
    <dsp:sp modelId="{D1BCC0A1-2806-488C-9458-38A98CDE2C49}">
      <dsp:nvSpPr>
        <dsp:cNvPr id="0" name=""/>
        <dsp:cNvSpPr/>
      </dsp:nvSpPr>
      <dsp:spPr>
        <a:xfrm>
          <a:off x="1728164" y="1584176"/>
          <a:ext cx="6970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DD5713D-01C4-41EB-9594-C2694D1BC1DD}">
      <dsp:nvSpPr>
        <dsp:cNvPr id="0" name=""/>
        <dsp:cNvSpPr/>
      </dsp:nvSpPr>
      <dsp:spPr>
        <a:xfrm>
          <a:off x="0" y="1584179"/>
          <a:ext cx="871296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B43E24-8646-48E9-904E-209040715C5F}">
      <dsp:nvSpPr>
        <dsp:cNvPr id="0" name=""/>
        <dsp:cNvSpPr/>
      </dsp:nvSpPr>
      <dsp:spPr>
        <a:xfrm>
          <a:off x="0" y="1584179"/>
          <a:ext cx="1742593" cy="1051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Batang" panose="02030600000101010101" pitchFamily="18" charset="-127"/>
              <a:cs typeface="Arial" pitchFamily="34" charset="0"/>
            </a:rPr>
            <a:t>УСТАНОВЛЕННАЯ ЗАКОНОМ И СТРОГО РЕГЛАМЕНТИРО-ВАННАЯ ФОРМА</a:t>
          </a:r>
        </a:p>
      </dsp:txBody>
      <dsp:txXfrm>
        <a:off x="0" y="1584179"/>
        <a:ext cx="1742593" cy="1051060"/>
      </dsp:txXfrm>
    </dsp:sp>
    <dsp:sp modelId="{D8F65389-D34C-4306-827E-9400786EAF8C}">
      <dsp:nvSpPr>
        <dsp:cNvPr id="0" name=""/>
        <dsp:cNvSpPr/>
      </dsp:nvSpPr>
      <dsp:spPr>
        <a:xfrm>
          <a:off x="1872193" y="1656184"/>
          <a:ext cx="6839679" cy="1044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Batang" panose="02030600000101010101" pitchFamily="18" charset="-127"/>
              <a:cs typeface="Arial" pitchFamily="34" charset="0"/>
            </a:rPr>
            <a:t>должно быть составлено в письменной форме и удостоверено нотариусом (ст.1124 ГК РФ). Удостоверение завещания другими лицами допускается в случаях, установленных законом </a:t>
          </a:r>
        </a:p>
        <a:p>
          <a:pPr lvl="0" algn="just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Batang" panose="02030600000101010101" pitchFamily="18" charset="-127"/>
              <a:cs typeface="Arial" pitchFamily="34" charset="0"/>
            </a:rPr>
            <a:t>п.7 ст.1125 ГК РФ (должностные лица МСУ, консулы), ст.1127 ГК РФ (приравненные к нотариально удостоверенным) и п.2 ст.1128 (завещательные распоряжения в банке) ГК РФ</a:t>
          </a:r>
        </a:p>
      </dsp:txBody>
      <dsp:txXfrm>
        <a:off x="1872193" y="1656184"/>
        <a:ext cx="6839679" cy="1044555"/>
      </dsp:txXfrm>
    </dsp:sp>
    <dsp:sp modelId="{5E848F3B-9C27-41DA-A238-5CC71FCC625D}">
      <dsp:nvSpPr>
        <dsp:cNvPr id="0" name=""/>
        <dsp:cNvSpPr/>
      </dsp:nvSpPr>
      <dsp:spPr>
        <a:xfrm>
          <a:off x="1728164" y="2736304"/>
          <a:ext cx="6970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A00BD7E-6A98-4CE9-B783-E31E8749B124}">
      <dsp:nvSpPr>
        <dsp:cNvPr id="0" name=""/>
        <dsp:cNvSpPr/>
      </dsp:nvSpPr>
      <dsp:spPr>
        <a:xfrm>
          <a:off x="0" y="2736298"/>
          <a:ext cx="871296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5A2C82-31F5-4975-AD85-8B9EEB10ECA0}">
      <dsp:nvSpPr>
        <dsp:cNvPr id="0" name=""/>
        <dsp:cNvSpPr/>
      </dsp:nvSpPr>
      <dsp:spPr>
        <a:xfrm>
          <a:off x="0" y="2808307"/>
          <a:ext cx="1742593" cy="1051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Batang" panose="02030600000101010101" pitchFamily="18" charset="-127"/>
              <a:cs typeface="Arial" pitchFamily="34" charset="0"/>
            </a:rPr>
            <a:t>ОДНОСТОРОННИЙ ХАРАКТЕР СДЕЛКИ</a:t>
          </a:r>
        </a:p>
      </dsp:txBody>
      <dsp:txXfrm>
        <a:off x="0" y="2808307"/>
        <a:ext cx="1742593" cy="1051060"/>
      </dsp:txXfrm>
    </dsp:sp>
    <dsp:sp modelId="{E9F287AE-B914-462A-BFBD-B6F8C89E1142}">
      <dsp:nvSpPr>
        <dsp:cNvPr id="0" name=""/>
        <dsp:cNvSpPr/>
      </dsp:nvSpPr>
      <dsp:spPr>
        <a:xfrm>
          <a:off x="1872193" y="2808317"/>
          <a:ext cx="6839679" cy="820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Batang" panose="02030600000101010101" pitchFamily="18" charset="-127"/>
              <a:cs typeface="Arial" pitchFamily="34" charset="0"/>
            </a:rPr>
            <a:t>В завещании могут содержаться распоряжения только одного лица. совершение завещания двумя или более лицами   не допускается                                             (за исключением  совместных завещаний супругов с 01.06.2019г.). </a:t>
          </a:r>
          <a:endParaRPr lang="en-US" sz="1100" b="1" kern="1200" cap="all" spc="0" dirty="0" smtClean="0">
            <a:ln w="0"/>
            <a:solidFill>
              <a:schemeClr val="accent1">
                <a:lumMod val="50000"/>
              </a:schemeClr>
            </a:solidFill>
            <a:effectLst/>
            <a:latin typeface="Arial" pitchFamily="34" charset="0"/>
            <a:ea typeface="Batang" panose="02030600000101010101" pitchFamily="18" charset="-127"/>
            <a:cs typeface="Arial" pitchFamily="34" charset="0"/>
          </a:endParaRP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Batang" panose="02030600000101010101" pitchFamily="18" charset="-127"/>
              <a:cs typeface="Arial" pitchFamily="34" charset="0"/>
            </a:rPr>
            <a:t>На составление завещания не требуется  согласия  каких-либо лиц (ст.1118 ГК РФ)</a:t>
          </a:r>
        </a:p>
      </dsp:txBody>
      <dsp:txXfrm>
        <a:off x="1872193" y="2808317"/>
        <a:ext cx="6839679" cy="820026"/>
      </dsp:txXfrm>
    </dsp:sp>
    <dsp:sp modelId="{8EF75755-52B2-4E5F-951A-72CF822BD0E5}">
      <dsp:nvSpPr>
        <dsp:cNvPr id="0" name=""/>
        <dsp:cNvSpPr/>
      </dsp:nvSpPr>
      <dsp:spPr>
        <a:xfrm>
          <a:off x="1728164" y="3728293"/>
          <a:ext cx="6970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44A544-2511-4281-B81B-DD183DBB2E6D}">
      <dsp:nvSpPr>
        <dsp:cNvPr id="0" name=""/>
        <dsp:cNvSpPr/>
      </dsp:nvSpPr>
      <dsp:spPr>
        <a:xfrm>
          <a:off x="0" y="3600396"/>
          <a:ext cx="871296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85F31A-B659-41D6-A741-2D8C4EFDA47E}">
      <dsp:nvSpPr>
        <dsp:cNvPr id="0" name=""/>
        <dsp:cNvSpPr/>
      </dsp:nvSpPr>
      <dsp:spPr>
        <a:xfrm>
          <a:off x="0" y="3600396"/>
          <a:ext cx="1742593" cy="1051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Batang" panose="02030600000101010101" pitchFamily="18" charset="-127"/>
              <a:cs typeface="Arial" pitchFamily="34" charset="0"/>
            </a:rPr>
            <a:t>ТАЙНА ЗАВЕЩАНИЯ</a:t>
          </a:r>
        </a:p>
      </dsp:txBody>
      <dsp:txXfrm>
        <a:off x="0" y="3600396"/>
        <a:ext cx="1742593" cy="1051060"/>
      </dsp:txXfrm>
    </dsp:sp>
    <dsp:sp modelId="{B6D97C32-B0BC-416C-810A-DC57847B046D}">
      <dsp:nvSpPr>
        <dsp:cNvPr id="0" name=""/>
        <dsp:cNvSpPr/>
      </dsp:nvSpPr>
      <dsp:spPr>
        <a:xfrm>
          <a:off x="1872193" y="3600399"/>
          <a:ext cx="6839679" cy="955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Batang" panose="02030600000101010101" pitchFamily="18" charset="-127"/>
              <a:cs typeface="Arial" pitchFamily="34" charset="0"/>
            </a:rPr>
            <a:t>нотариус, другое удостоверяющее лицо, переводчик, исполнитель завещания, свидетели, лица, имеющие доступ к сведениям ЕИС, рукоприкладчик не вправе до открытия наследства разглашать сведения, касающиеся содержания завещания, его совершения, изменения или отмены до открытия наследства (ст.1123 ГК РФ)</a:t>
          </a:r>
        </a:p>
      </dsp:txBody>
      <dsp:txXfrm>
        <a:off x="1872193" y="3600399"/>
        <a:ext cx="6839679" cy="955604"/>
      </dsp:txXfrm>
    </dsp:sp>
    <dsp:sp modelId="{8EC7C144-0305-4C5F-BD17-00FE8D982BBA}">
      <dsp:nvSpPr>
        <dsp:cNvPr id="0" name=""/>
        <dsp:cNvSpPr/>
      </dsp:nvSpPr>
      <dsp:spPr>
        <a:xfrm>
          <a:off x="1742593" y="5207856"/>
          <a:ext cx="6970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0612B-477A-4A53-A134-496C55DCC7B6}">
      <dsp:nvSpPr>
        <dsp:cNvPr id="0" name=""/>
        <dsp:cNvSpPr/>
      </dsp:nvSpPr>
      <dsp:spPr>
        <a:xfrm>
          <a:off x="0" y="2619"/>
          <a:ext cx="8208912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shade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shade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58B8D5-1858-44E3-88D9-45C1F848944D}">
      <dsp:nvSpPr>
        <dsp:cNvPr id="0" name=""/>
        <dsp:cNvSpPr/>
      </dsp:nvSpPr>
      <dsp:spPr>
        <a:xfrm>
          <a:off x="0" y="2619"/>
          <a:ext cx="662475" cy="535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solidFill>
              <a:schemeClr val="accent1"/>
            </a:solidFill>
          </a:endParaRPr>
        </a:p>
      </dsp:txBody>
      <dsp:txXfrm>
        <a:off x="0" y="2619"/>
        <a:ext cx="662475" cy="5359356"/>
      </dsp:txXfrm>
    </dsp:sp>
    <dsp:sp modelId="{6FF0DF02-3583-4190-9980-4F1A89670300}">
      <dsp:nvSpPr>
        <dsp:cNvPr id="0" name=""/>
        <dsp:cNvSpPr/>
      </dsp:nvSpPr>
      <dsp:spPr>
        <a:xfrm>
          <a:off x="785609" y="60583"/>
          <a:ext cx="7140591" cy="2433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Если гражданин, обратившийся за удостоверением завещания, является </a:t>
          </a:r>
          <a:r>
            <a:rPr lang="ru-RU" sz="1200" b="1" u="sng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глухим, немым или глухонемым</a:t>
          </a:r>
          <a:r>
            <a:rPr lang="ru-RU" sz="1200" b="1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, при совершении нотариального действия должно присутствовать лицо, которое может объясниться с ним (</a:t>
          </a:r>
          <a:r>
            <a:rPr lang="ru-RU" sz="1200" b="1" kern="1200" cap="all" spc="0" baseline="0" dirty="0" err="1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сурдопереводчик</a:t>
          </a:r>
          <a:r>
            <a:rPr lang="ru-RU" sz="1200" b="1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), за исключением случаев, когда завещатель может и желает объясниться с нотариусом письменно. При обращении за удостоверением завещания слепоглухонемого гражданина его общение с нотариусом возможно с помощью </a:t>
          </a:r>
          <a:r>
            <a:rPr lang="ru-RU" sz="1200" b="1" kern="1200" cap="all" spc="0" baseline="0" dirty="0" err="1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тифлосурдопереводчика</a:t>
          </a:r>
          <a:r>
            <a:rPr lang="ru-RU" sz="1200" b="1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. В этих случаях нотариус должен выяснить квалификацию указанных лиц, истребовав документ, подтверждающий его специальные познания по общению с данной категорией граждан</a:t>
          </a:r>
          <a:endParaRPr lang="ru-RU" sz="1200" b="1" kern="1200" cap="all" spc="0" baseline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785609" y="60583"/>
        <a:ext cx="7140591" cy="2433306"/>
      </dsp:txXfrm>
    </dsp:sp>
    <dsp:sp modelId="{5B4AD6F6-291C-46B1-B0E5-9FABF7A2B55D}">
      <dsp:nvSpPr>
        <dsp:cNvPr id="0" name=""/>
        <dsp:cNvSpPr/>
      </dsp:nvSpPr>
      <dsp:spPr>
        <a:xfrm>
          <a:off x="662475" y="2493889"/>
          <a:ext cx="6567129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BBAB9A3-0195-4375-A081-079B4496A93D}">
      <dsp:nvSpPr>
        <dsp:cNvPr id="0" name=""/>
        <dsp:cNvSpPr/>
      </dsp:nvSpPr>
      <dsp:spPr>
        <a:xfrm>
          <a:off x="785609" y="2520274"/>
          <a:ext cx="7113720" cy="153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Переводчик (сурдопереводчик, тифлосурдопереводчик), принимавший участие при совершении нотариального действия, подписывает завещание в присутствии нотариуса, подтверждая своей подписью, что его содержание соответствует воле завещателя, при этом нотариус свидетельствует подлинность его подписи (ст. 81 Основ)</a:t>
          </a:r>
        </a:p>
      </dsp:txBody>
      <dsp:txXfrm>
        <a:off x="785609" y="2520274"/>
        <a:ext cx="7113720" cy="1534462"/>
      </dsp:txXfrm>
    </dsp:sp>
    <dsp:sp modelId="{A2662EB5-EBC1-4558-9A83-9F7E7DB066BC}">
      <dsp:nvSpPr>
        <dsp:cNvPr id="0" name=""/>
        <dsp:cNvSpPr/>
      </dsp:nvSpPr>
      <dsp:spPr>
        <a:xfrm>
          <a:off x="633645" y="3816424"/>
          <a:ext cx="6567129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758B178-233C-4DC1-9D28-DC9E51DFA2AF}">
      <dsp:nvSpPr>
        <dsp:cNvPr id="0" name=""/>
        <dsp:cNvSpPr/>
      </dsp:nvSpPr>
      <dsp:spPr>
        <a:xfrm>
          <a:off x="792117" y="3816424"/>
          <a:ext cx="7199296" cy="1159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Если нотариус владеет языком, на котором объясняется гражданин, обратившийся за удостоверением завещания, то нотариус одновременно удостоверяет завещание и свидетельствует верность       сделанного им перевода</a:t>
          </a:r>
        </a:p>
      </dsp:txBody>
      <dsp:txXfrm>
        <a:off x="792117" y="3816424"/>
        <a:ext cx="7199296" cy="1159274"/>
      </dsp:txXfrm>
    </dsp:sp>
    <dsp:sp modelId="{064B6CFE-6711-4933-BD5E-66FE072520A4}">
      <dsp:nvSpPr>
        <dsp:cNvPr id="0" name=""/>
        <dsp:cNvSpPr/>
      </dsp:nvSpPr>
      <dsp:spPr>
        <a:xfrm>
          <a:off x="662475" y="5303554"/>
          <a:ext cx="6567129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0612B-477A-4A53-A134-496C55DCC7B6}">
      <dsp:nvSpPr>
        <dsp:cNvPr id="0" name=""/>
        <dsp:cNvSpPr/>
      </dsp:nvSpPr>
      <dsp:spPr>
        <a:xfrm>
          <a:off x="0" y="2619"/>
          <a:ext cx="8208912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shade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shade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58B8D5-1858-44E3-88D9-45C1F848944D}">
      <dsp:nvSpPr>
        <dsp:cNvPr id="0" name=""/>
        <dsp:cNvSpPr/>
      </dsp:nvSpPr>
      <dsp:spPr>
        <a:xfrm>
          <a:off x="0" y="2619"/>
          <a:ext cx="714369" cy="5359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</a:endParaRPr>
        </a:p>
      </dsp:txBody>
      <dsp:txXfrm>
        <a:off x="0" y="2619"/>
        <a:ext cx="714369" cy="5359356"/>
      </dsp:txXfrm>
    </dsp:sp>
    <dsp:sp modelId="{6FF0DF02-3583-4190-9980-4F1A89670300}">
      <dsp:nvSpPr>
        <dsp:cNvPr id="0" name=""/>
        <dsp:cNvSpPr/>
      </dsp:nvSpPr>
      <dsp:spPr>
        <a:xfrm>
          <a:off x="837263" y="64508"/>
          <a:ext cx="7367115" cy="991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Завещание составляется и нотариально удостоверяется </a:t>
          </a:r>
          <a:r>
            <a:rPr lang="ru-RU" sz="1200" b="1" u="sng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 двух экземплярах,</a:t>
          </a:r>
          <a:r>
            <a:rPr lang="ru-RU" sz="1200" b="1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один из которых после нотариального удостоверения выдаётся завещателю, а второй хранится в делах нотариальной конторы (ст. 44.1 Основ)</a:t>
          </a:r>
          <a:endParaRPr lang="ru-RU" sz="1200" b="1" kern="1200" cap="all" spc="0" baseline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837263" y="64508"/>
        <a:ext cx="7367115" cy="991586"/>
      </dsp:txXfrm>
    </dsp:sp>
    <dsp:sp modelId="{5B4AD6F6-291C-46B1-B0E5-9FABF7A2B55D}">
      <dsp:nvSpPr>
        <dsp:cNvPr id="0" name=""/>
        <dsp:cNvSpPr/>
      </dsp:nvSpPr>
      <dsp:spPr>
        <a:xfrm>
          <a:off x="720072" y="864096"/>
          <a:ext cx="6554303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782B1DF-DB2C-4467-9EE3-35F7EF15B5EA}">
      <dsp:nvSpPr>
        <dsp:cNvPr id="0" name=""/>
        <dsp:cNvSpPr/>
      </dsp:nvSpPr>
      <dsp:spPr>
        <a:xfrm>
          <a:off x="864082" y="936104"/>
          <a:ext cx="6948881" cy="1579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При изготовлении завещания нотариус использует бланк для совершения нотариальных действий в соответствии с п.п. 2 и 3 Положения о порядке изготовления, обращения, учета и использования бланка для совершения нотариальных действий, утвержденного решение Правления ФНП от 21 – 22 декабря 2009 года, протокол № 14/09, с соответствующими изменениями</a:t>
          </a:r>
        </a:p>
      </dsp:txBody>
      <dsp:txXfrm>
        <a:off x="864082" y="936104"/>
        <a:ext cx="6948881" cy="1579965"/>
      </dsp:txXfrm>
    </dsp:sp>
    <dsp:sp modelId="{BDDA2D17-B617-42BB-A573-59F69F9B5C56}">
      <dsp:nvSpPr>
        <dsp:cNvPr id="0" name=""/>
        <dsp:cNvSpPr/>
      </dsp:nvSpPr>
      <dsp:spPr>
        <a:xfrm>
          <a:off x="718499" y="2232248"/>
          <a:ext cx="6554303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39E39CF-15E3-4B4E-B71F-3E492FCD826B}">
      <dsp:nvSpPr>
        <dsp:cNvPr id="0" name=""/>
        <dsp:cNvSpPr/>
      </dsp:nvSpPr>
      <dsp:spPr>
        <a:xfrm>
          <a:off x="837263" y="2304260"/>
          <a:ext cx="6948881" cy="123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На завещании нотариус совершает соответствующую удостоверительную надпись, порядок оформления которой устанавливается федеральным органом юстиции совместно с Федеральной нотариальной палатой (ст. 51 Основ)</a:t>
          </a:r>
        </a:p>
      </dsp:txBody>
      <dsp:txXfrm>
        <a:off x="837263" y="2304260"/>
        <a:ext cx="6948881" cy="1237780"/>
      </dsp:txXfrm>
    </dsp:sp>
    <dsp:sp modelId="{B557C557-0148-4007-B9CF-F3726CE1762E}">
      <dsp:nvSpPr>
        <dsp:cNvPr id="0" name=""/>
        <dsp:cNvSpPr/>
      </dsp:nvSpPr>
      <dsp:spPr>
        <a:xfrm>
          <a:off x="714369" y="3384376"/>
          <a:ext cx="6554303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0EF8ECC-23C7-4145-BA55-BC5C250AD474}">
      <dsp:nvSpPr>
        <dsp:cNvPr id="0" name=""/>
        <dsp:cNvSpPr/>
      </dsp:nvSpPr>
      <dsp:spPr>
        <a:xfrm>
          <a:off x="837263" y="3456387"/>
          <a:ext cx="6948881" cy="123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 целях объективного документирования фактов и событий, связанных с удостоверением завещания, нотариус вправе использовать средства видеофиксации (ст. 42 Основ) в соответствии с Порядком использования нотариусами средств видеофиксации и хранения материалов видеофиксации, утвержденным ФНП 25.11.2015 г.</a:t>
          </a:r>
        </a:p>
      </dsp:txBody>
      <dsp:txXfrm>
        <a:off x="837263" y="3456387"/>
        <a:ext cx="6948881" cy="1237780"/>
      </dsp:txXfrm>
    </dsp:sp>
    <dsp:sp modelId="{F5C242FB-C0EC-4DE1-A5F1-BB91534318C4}">
      <dsp:nvSpPr>
        <dsp:cNvPr id="0" name=""/>
        <dsp:cNvSpPr/>
      </dsp:nvSpPr>
      <dsp:spPr>
        <a:xfrm>
          <a:off x="714369" y="5297289"/>
          <a:ext cx="6554303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AC68C-6FA9-43BF-8119-1888984CB1D7}">
      <dsp:nvSpPr>
        <dsp:cNvPr id="0" name=""/>
        <dsp:cNvSpPr/>
      </dsp:nvSpPr>
      <dsp:spPr>
        <a:xfrm>
          <a:off x="0" y="0"/>
          <a:ext cx="833438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DA2B7E9-EB1B-414D-ADDB-9C2FDFA2432B}">
      <dsp:nvSpPr>
        <dsp:cNvPr id="0" name=""/>
        <dsp:cNvSpPr/>
      </dsp:nvSpPr>
      <dsp:spPr>
        <a:xfrm>
          <a:off x="0" y="0"/>
          <a:ext cx="1666877" cy="4392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ОТМЕНА И ИЗМЕНЕНИЕ ЗАВЕЩАНИЯ  </a:t>
          </a:r>
          <a:r>
            <a:rPr lang="ru-RU" sz="105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ст</a:t>
          </a:r>
          <a:r>
            <a:rPr lang="ru-RU" sz="12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.1130 ГК РФ </a:t>
          </a:r>
          <a:endParaRPr lang="ru-RU" sz="12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0" y="0"/>
        <a:ext cx="1666877" cy="4392488"/>
      </dsp:txXfrm>
    </dsp:sp>
    <dsp:sp modelId="{F3237DE8-085E-4230-8F66-1B5084B2F355}">
      <dsp:nvSpPr>
        <dsp:cNvPr id="0" name=""/>
        <dsp:cNvSpPr/>
      </dsp:nvSpPr>
      <dsp:spPr>
        <a:xfrm>
          <a:off x="1791893" y="92332"/>
          <a:ext cx="6542493" cy="696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Составление нового завещания</a:t>
          </a:r>
          <a:endParaRPr lang="ru-RU" sz="14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791893" y="92332"/>
        <a:ext cx="6542493" cy="696315"/>
      </dsp:txXfrm>
    </dsp:sp>
    <dsp:sp modelId="{28E5B0D4-BAF4-403E-95A9-9A850A9E6528}">
      <dsp:nvSpPr>
        <dsp:cNvPr id="0" name=""/>
        <dsp:cNvSpPr/>
      </dsp:nvSpPr>
      <dsp:spPr>
        <a:xfrm>
          <a:off x="1666877" y="788647"/>
          <a:ext cx="666750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5D6CA6EA-C8BF-4BCE-A980-1E51B13E0046}">
      <dsp:nvSpPr>
        <dsp:cNvPr id="0" name=""/>
        <dsp:cNvSpPr/>
      </dsp:nvSpPr>
      <dsp:spPr>
        <a:xfrm>
          <a:off x="1791893" y="880979"/>
          <a:ext cx="6542493" cy="787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Составление распоряжения об отмене завещания</a:t>
          </a:r>
          <a:endParaRPr lang="ru-RU" sz="105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791893" y="880979"/>
        <a:ext cx="6542493" cy="787096"/>
      </dsp:txXfrm>
    </dsp:sp>
    <dsp:sp modelId="{F866C8BB-AB82-4719-A70B-1B7D99B3B381}">
      <dsp:nvSpPr>
        <dsp:cNvPr id="0" name=""/>
        <dsp:cNvSpPr/>
      </dsp:nvSpPr>
      <dsp:spPr>
        <a:xfrm>
          <a:off x="1666877" y="1668075"/>
          <a:ext cx="666750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DCDAF16-0AED-433D-8053-E88E991C54CE}">
      <dsp:nvSpPr>
        <dsp:cNvPr id="0" name=""/>
        <dsp:cNvSpPr/>
      </dsp:nvSpPr>
      <dsp:spPr>
        <a:xfrm>
          <a:off x="1791893" y="1760408"/>
          <a:ext cx="6542493" cy="109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Завещанием, совершенным в чрезвычайных обстоятельствах, может быть отменено или изменено только такое же завещание</a:t>
          </a:r>
          <a:endParaRPr lang="ru-RU" sz="14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791893" y="1760408"/>
        <a:ext cx="6542493" cy="1096187"/>
      </dsp:txXfrm>
    </dsp:sp>
    <dsp:sp modelId="{6D9A33FF-4B11-4502-B2E1-3AFFBAB4C675}">
      <dsp:nvSpPr>
        <dsp:cNvPr id="0" name=""/>
        <dsp:cNvSpPr/>
      </dsp:nvSpPr>
      <dsp:spPr>
        <a:xfrm>
          <a:off x="1666877" y="2856596"/>
          <a:ext cx="666750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081D41EF-9203-4796-8D6D-43F47A31878F}">
      <dsp:nvSpPr>
        <dsp:cNvPr id="0" name=""/>
        <dsp:cNvSpPr/>
      </dsp:nvSpPr>
      <dsp:spPr>
        <a:xfrm>
          <a:off x="1791893" y="2948928"/>
          <a:ext cx="6542493" cy="1349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Завещательным распоряжением в банке может быть отменено или изменено только завещательное распоряжение правами на денежные средства в соответствующем банке</a:t>
          </a:r>
          <a:endParaRPr lang="ru-RU" sz="14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791893" y="2948928"/>
        <a:ext cx="6542493" cy="1349436"/>
      </dsp:txXfrm>
    </dsp:sp>
    <dsp:sp modelId="{8A2B07BD-DBD8-4285-83C2-EF3FD2A58895}">
      <dsp:nvSpPr>
        <dsp:cNvPr id="0" name=""/>
        <dsp:cNvSpPr/>
      </dsp:nvSpPr>
      <dsp:spPr>
        <a:xfrm>
          <a:off x="1666877" y="4298365"/>
          <a:ext cx="666750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AAFA5-844F-44E5-9A1F-9CE2104295A9}">
      <dsp:nvSpPr>
        <dsp:cNvPr id="0" name=""/>
        <dsp:cNvSpPr/>
      </dsp:nvSpPr>
      <dsp:spPr>
        <a:xfrm>
          <a:off x="0" y="3172"/>
          <a:ext cx="8171828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36151F-68B9-4867-8ECD-7B1964DA07D3}">
      <dsp:nvSpPr>
        <dsp:cNvPr id="0" name=""/>
        <dsp:cNvSpPr/>
      </dsp:nvSpPr>
      <dsp:spPr>
        <a:xfrm>
          <a:off x="0" y="3172"/>
          <a:ext cx="8171828" cy="90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Посредством Прямого указания об отмене прежнего завещания или отдельных содержащихся в нем завещательных распоряжений</a:t>
          </a:r>
          <a:endParaRPr lang="ru-RU" sz="1500" b="1" kern="1200" cap="all" spc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0" y="3172"/>
        <a:ext cx="8171828" cy="903471"/>
      </dsp:txXfrm>
    </dsp:sp>
    <dsp:sp modelId="{25897A21-7753-4725-B288-9C4FC1B2E317}">
      <dsp:nvSpPr>
        <dsp:cNvPr id="0" name=""/>
        <dsp:cNvSpPr/>
      </dsp:nvSpPr>
      <dsp:spPr>
        <a:xfrm>
          <a:off x="0" y="906643"/>
          <a:ext cx="8171828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A51A908-D35D-44C2-BE73-34BA506C92D9}">
      <dsp:nvSpPr>
        <dsp:cNvPr id="0" name=""/>
        <dsp:cNvSpPr/>
      </dsp:nvSpPr>
      <dsp:spPr>
        <a:xfrm>
          <a:off x="0" y="906643"/>
          <a:ext cx="8171828" cy="94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Посредством Изменения завещательных распоряжений, содержащихся в предыдущем завещании</a:t>
          </a:r>
        </a:p>
      </dsp:txBody>
      <dsp:txXfrm>
        <a:off x="0" y="906643"/>
        <a:ext cx="8171828" cy="946640"/>
      </dsp:txXfrm>
    </dsp:sp>
    <dsp:sp modelId="{8E59BAC1-4C4D-4336-B139-89530F5E1940}">
      <dsp:nvSpPr>
        <dsp:cNvPr id="0" name=""/>
        <dsp:cNvSpPr/>
      </dsp:nvSpPr>
      <dsp:spPr>
        <a:xfrm>
          <a:off x="0" y="1853284"/>
          <a:ext cx="8171828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9820CD0-8ACE-4FFA-8018-2A6B7197E46C}">
      <dsp:nvSpPr>
        <dsp:cNvPr id="0" name=""/>
        <dsp:cNvSpPr/>
      </dsp:nvSpPr>
      <dsp:spPr>
        <a:xfrm>
          <a:off x="0" y="1853284"/>
          <a:ext cx="8171828" cy="1232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Завещание, отмененное полностью или частично последующим завещанием, не восстанавливается, если последующее завещание отменено завещателем полностью или в соответствующей части</a:t>
          </a:r>
        </a:p>
      </dsp:txBody>
      <dsp:txXfrm>
        <a:off x="0" y="1853284"/>
        <a:ext cx="8171828" cy="1232011"/>
      </dsp:txXfrm>
    </dsp:sp>
    <dsp:sp modelId="{9ECF0410-678E-4403-97AF-83B86FC67E2C}">
      <dsp:nvSpPr>
        <dsp:cNvPr id="0" name=""/>
        <dsp:cNvSpPr/>
      </dsp:nvSpPr>
      <dsp:spPr>
        <a:xfrm>
          <a:off x="0" y="3085296"/>
          <a:ext cx="8171828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ECF1A2-AFEB-42D9-B056-33746BA114AA}">
      <dsp:nvSpPr>
        <dsp:cNvPr id="0" name=""/>
        <dsp:cNvSpPr/>
      </dsp:nvSpPr>
      <dsp:spPr>
        <a:xfrm>
          <a:off x="0" y="3085296"/>
          <a:ext cx="8171828" cy="1232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 случае недействительности последующего завещания наследование осуществляется в соответствии с прежним завещанием</a:t>
          </a:r>
        </a:p>
      </dsp:txBody>
      <dsp:txXfrm>
        <a:off x="0" y="3085296"/>
        <a:ext cx="8171828" cy="123201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AAFA5-844F-44E5-9A1F-9CE2104295A9}">
      <dsp:nvSpPr>
        <dsp:cNvPr id="0" name=""/>
        <dsp:cNvSpPr/>
      </dsp:nvSpPr>
      <dsp:spPr>
        <a:xfrm>
          <a:off x="0" y="206"/>
          <a:ext cx="756084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36151F-68B9-4867-8ECD-7B1964DA07D3}">
      <dsp:nvSpPr>
        <dsp:cNvPr id="0" name=""/>
        <dsp:cNvSpPr/>
      </dsp:nvSpPr>
      <dsp:spPr>
        <a:xfrm>
          <a:off x="0" y="206"/>
          <a:ext cx="7560840" cy="117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ru-RU" sz="1500" b="1" kern="1200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Распоряжение об отмене завещания должно быть совершено в форме, установленной для совершения завещания</a:t>
          </a:r>
          <a:endParaRPr lang="ru-RU" sz="1500" b="1" kern="1200" cap="all" spc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0" y="206"/>
        <a:ext cx="7560840" cy="1177605"/>
      </dsp:txXfrm>
    </dsp:sp>
    <dsp:sp modelId="{9ECF0410-678E-4403-97AF-83B86FC67E2C}">
      <dsp:nvSpPr>
        <dsp:cNvPr id="0" name=""/>
        <dsp:cNvSpPr/>
      </dsp:nvSpPr>
      <dsp:spPr>
        <a:xfrm>
          <a:off x="0" y="1177812"/>
          <a:ext cx="756084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ECF1A2-AFEB-42D9-B056-33746BA114AA}">
      <dsp:nvSpPr>
        <dsp:cNvPr id="0" name=""/>
        <dsp:cNvSpPr/>
      </dsp:nvSpPr>
      <dsp:spPr>
        <a:xfrm>
          <a:off x="0" y="1177812"/>
          <a:ext cx="7560840" cy="1127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 случае недействительности распоряжения наследование осуществляется в соответствии с прежним завещанием</a:t>
          </a:r>
        </a:p>
      </dsp:txBody>
      <dsp:txXfrm>
        <a:off x="0" y="1177812"/>
        <a:ext cx="7560840" cy="1127503"/>
      </dsp:txXfrm>
    </dsp:sp>
    <dsp:sp modelId="{73AE7550-43A6-4BE4-BA41-BEF0F44EC545}">
      <dsp:nvSpPr>
        <dsp:cNvPr id="0" name=""/>
        <dsp:cNvSpPr/>
      </dsp:nvSpPr>
      <dsp:spPr>
        <a:xfrm>
          <a:off x="0" y="2305315"/>
          <a:ext cx="756084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778B7F4-2C61-411A-A415-9AC0A4972E7D}">
      <dsp:nvSpPr>
        <dsp:cNvPr id="0" name=""/>
        <dsp:cNvSpPr/>
      </dsp:nvSpPr>
      <dsp:spPr>
        <a:xfrm>
          <a:off x="0" y="2305315"/>
          <a:ext cx="7560840" cy="1438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Сведения об удостоверении распоряжения об отмене завещания вносятся в Единую информационную систему нотариата</a:t>
          </a:r>
        </a:p>
      </dsp:txBody>
      <dsp:txXfrm>
        <a:off x="0" y="2305315"/>
        <a:ext cx="7560840" cy="143889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5E849-DB9F-492D-83EB-71792840BA41}">
      <dsp:nvSpPr>
        <dsp:cNvPr id="0" name=""/>
        <dsp:cNvSpPr/>
      </dsp:nvSpPr>
      <dsp:spPr>
        <a:xfrm>
          <a:off x="4059181" y="2350775"/>
          <a:ext cx="2221375" cy="771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528"/>
              </a:lnTo>
              <a:lnTo>
                <a:pt x="2221375" y="385528"/>
              </a:lnTo>
              <a:lnTo>
                <a:pt x="2221375" y="7710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BD8E1-2DFF-4C75-AC4A-94272835EAEE}">
      <dsp:nvSpPr>
        <dsp:cNvPr id="0" name=""/>
        <dsp:cNvSpPr/>
      </dsp:nvSpPr>
      <dsp:spPr>
        <a:xfrm>
          <a:off x="1837805" y="2350775"/>
          <a:ext cx="2221375" cy="771056"/>
        </a:xfrm>
        <a:custGeom>
          <a:avLst/>
          <a:gdLst/>
          <a:ahLst/>
          <a:cxnLst/>
          <a:rect l="0" t="0" r="0" b="0"/>
          <a:pathLst>
            <a:path>
              <a:moveTo>
                <a:pt x="2221375" y="0"/>
              </a:moveTo>
              <a:lnTo>
                <a:pt x="2221375" y="385528"/>
              </a:lnTo>
              <a:lnTo>
                <a:pt x="0" y="385528"/>
              </a:lnTo>
              <a:lnTo>
                <a:pt x="0" y="7710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7D7E5-12E1-4576-9D9C-8346152E19EC}">
      <dsp:nvSpPr>
        <dsp:cNvPr id="0" name=""/>
        <dsp:cNvSpPr/>
      </dsp:nvSpPr>
      <dsp:spPr>
        <a:xfrm>
          <a:off x="3141257" y="514927"/>
          <a:ext cx="1835847" cy="183584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900543-8E7D-4E84-9291-052585BD38D4}">
      <dsp:nvSpPr>
        <dsp:cNvPr id="0" name=""/>
        <dsp:cNvSpPr/>
      </dsp:nvSpPr>
      <dsp:spPr>
        <a:xfrm>
          <a:off x="3141257" y="514927"/>
          <a:ext cx="1835847" cy="183584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0EDF6-33DC-4C29-9941-FEE19A23775A}">
      <dsp:nvSpPr>
        <dsp:cNvPr id="0" name=""/>
        <dsp:cNvSpPr/>
      </dsp:nvSpPr>
      <dsp:spPr>
        <a:xfrm>
          <a:off x="2223333" y="845380"/>
          <a:ext cx="3671695" cy="117494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завещание является недействительным</a:t>
          </a:r>
          <a:endParaRPr lang="ru-RU" sz="12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2223333" y="845380"/>
        <a:ext cx="3671695" cy="1174942"/>
      </dsp:txXfrm>
    </dsp:sp>
    <dsp:sp modelId="{04DDE5F3-9317-4CE7-9A63-C46169153699}">
      <dsp:nvSpPr>
        <dsp:cNvPr id="0" name=""/>
        <dsp:cNvSpPr/>
      </dsp:nvSpPr>
      <dsp:spPr>
        <a:xfrm>
          <a:off x="919881" y="3121831"/>
          <a:ext cx="1835847" cy="183584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C5D44-6A31-4388-9D3E-9B9ED43C6962}">
      <dsp:nvSpPr>
        <dsp:cNvPr id="0" name=""/>
        <dsp:cNvSpPr/>
      </dsp:nvSpPr>
      <dsp:spPr>
        <a:xfrm>
          <a:off x="919881" y="3121831"/>
          <a:ext cx="1835847" cy="183584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99B678-8723-43C2-8046-2534DE63ADEC}">
      <dsp:nvSpPr>
        <dsp:cNvPr id="0" name=""/>
        <dsp:cNvSpPr/>
      </dsp:nvSpPr>
      <dsp:spPr>
        <a:xfrm>
          <a:off x="1957" y="3452284"/>
          <a:ext cx="3671695" cy="117494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 силу признания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его таковым судом -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оспоримое завещание</a:t>
          </a:r>
          <a:endParaRPr lang="ru-RU" sz="14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957" y="3452284"/>
        <a:ext cx="3671695" cy="1174942"/>
      </dsp:txXfrm>
    </dsp:sp>
    <dsp:sp modelId="{B747A6F8-90F7-4EA5-9D71-AB5DE9456269}">
      <dsp:nvSpPr>
        <dsp:cNvPr id="0" name=""/>
        <dsp:cNvSpPr/>
      </dsp:nvSpPr>
      <dsp:spPr>
        <a:xfrm>
          <a:off x="5362632" y="3121831"/>
          <a:ext cx="1835847" cy="183584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5DE24-5007-4482-8B3E-7C81A42C7FBD}">
      <dsp:nvSpPr>
        <dsp:cNvPr id="0" name=""/>
        <dsp:cNvSpPr/>
      </dsp:nvSpPr>
      <dsp:spPr>
        <a:xfrm>
          <a:off x="5362632" y="3121831"/>
          <a:ext cx="1835847" cy="183584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8967B-94CB-4A31-9631-CD1F7F0E187E}">
      <dsp:nvSpPr>
        <dsp:cNvPr id="0" name=""/>
        <dsp:cNvSpPr/>
      </dsp:nvSpPr>
      <dsp:spPr>
        <a:xfrm>
          <a:off x="4444709" y="3452284"/>
          <a:ext cx="3671695" cy="117494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независимо от такого признания -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ничтожное завещание</a:t>
          </a:r>
          <a:endParaRPr lang="ru-RU" sz="14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4444709" y="3452284"/>
        <a:ext cx="3671695" cy="117494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B56FD-5D02-49D4-B6D6-36DEEF0575D8}">
      <dsp:nvSpPr>
        <dsp:cNvPr id="0" name=""/>
        <dsp:cNvSpPr/>
      </dsp:nvSpPr>
      <dsp:spPr>
        <a:xfrm>
          <a:off x="86238" y="277047"/>
          <a:ext cx="8792011" cy="714784"/>
        </a:xfrm>
        <a:prstGeom prst="roundRect">
          <a:avLst/>
        </a:prstGeom>
        <a:gradFill rotWithShape="1">
          <a:gsLst>
            <a:gs pos="0">
              <a:schemeClr val="accent1">
                <a:tint val="10000"/>
                <a:satMod val="300000"/>
              </a:schemeClr>
            </a:gs>
            <a:gs pos="34000">
              <a:schemeClr val="accent1">
                <a:tint val="13500"/>
                <a:satMod val="250000"/>
              </a:schemeClr>
            </a:gs>
            <a:gs pos="100000">
              <a:schemeClr val="accent1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общие основания, установленные законом для признания сделок недействительными                                (ст. ст. 168 - 179 ГК РФ) </a:t>
          </a:r>
          <a:endParaRPr lang="ru-RU" sz="1200" b="1" kern="1200" cap="all" spc="0" dirty="0">
            <a:ln w="0"/>
            <a:solidFill>
              <a:schemeClr val="accent1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21131" y="311940"/>
        <a:ext cx="8722225" cy="644998"/>
      </dsp:txXfrm>
    </dsp:sp>
    <dsp:sp modelId="{B3EDF594-3DA5-44AC-852B-3BB133A010B2}">
      <dsp:nvSpPr>
        <dsp:cNvPr id="0" name=""/>
        <dsp:cNvSpPr/>
      </dsp:nvSpPr>
      <dsp:spPr>
        <a:xfrm>
          <a:off x="0" y="991832"/>
          <a:ext cx="8964488" cy="2051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622" tIns="13970" rIns="78232" bIns="1397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marL="114300" lvl="1" indent="0" algn="l" defTabSz="5334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1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нарушение требований закона или иного правового акта</a:t>
          </a:r>
          <a:endParaRPr lang="ru-RU" sz="1100" b="1" kern="1200" cap="all" spc="0" dirty="0">
            <a:ln w="0"/>
            <a:solidFill>
              <a:schemeClr val="accent1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marL="114300" marR="0" lvl="1" indent="0" algn="l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1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мнимая или притворная сделка</a:t>
          </a:r>
          <a:endParaRPr lang="ru-RU" sz="1100" b="1" kern="1200" cap="all" spc="0" dirty="0">
            <a:ln w="0"/>
            <a:solidFill>
              <a:schemeClr val="accent1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marL="114300" lvl="1" indent="0" algn="l" defTabSz="533400">
            <a:lnSpc>
              <a:spcPct val="7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совершение ЗАВЕЩАНИЯ:</a:t>
          </a:r>
          <a:endParaRPr lang="ru-RU" sz="1100" b="1" kern="1200" cap="all" spc="0" dirty="0">
            <a:ln w="0"/>
            <a:solidFill>
              <a:schemeClr val="accent1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marL="114300" marR="0" lvl="2" indent="247650" algn="l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1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 целью, противной основам правопорядка или нравственности</a:t>
          </a:r>
          <a:endParaRPr lang="ru-RU" sz="1100" b="1" kern="1200" cap="all" spc="0" dirty="0">
            <a:ln w="0"/>
            <a:solidFill>
              <a:schemeClr val="accent1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marL="114300" lvl="2" indent="247650" algn="l" defTabSz="533400">
            <a:lnSpc>
              <a:spcPct val="7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гражданином, признанным недееспособным, ограниченно дееспособным</a:t>
          </a:r>
          <a:endParaRPr lang="ru-RU" sz="1100" b="1" kern="1200" cap="all" spc="0" dirty="0">
            <a:ln w="0"/>
            <a:solidFill>
              <a:schemeClr val="accent1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marL="114300" lvl="1" indent="247650" algn="l" defTabSz="533400">
            <a:lnSpc>
              <a:spcPct val="7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несовершеннолетним ЛИЦОМ</a:t>
          </a:r>
          <a:endParaRPr lang="ru-RU" sz="1100" b="1" kern="1200" cap="all" spc="0" dirty="0">
            <a:ln w="0"/>
            <a:solidFill>
              <a:schemeClr val="accent1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marL="114300" lvl="1" indent="247650" algn="l" defTabSz="533400">
            <a:lnSpc>
              <a:spcPct val="7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b="1" kern="1200" cap="all" spc="0" dirty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 отношении имущества, распоряжение которым запрещено или ограничено</a:t>
          </a:r>
        </a:p>
        <a:p>
          <a:pPr marL="114300" lvl="1" indent="247650" algn="l" defTabSz="533400">
            <a:lnSpc>
              <a:spcPct val="7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b="1" kern="1200" cap="all" spc="0" dirty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ru-RU" sz="11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гражданином</a:t>
          </a:r>
          <a:r>
            <a:rPr lang="ru-RU" sz="1100" b="1" kern="1200" cap="all" spc="0" dirty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, не способным понимать значение своих действий или руководить ими</a:t>
          </a:r>
        </a:p>
        <a:p>
          <a:pPr marL="114300" lvl="1" indent="247650" algn="l" defTabSz="533400">
            <a:lnSpc>
              <a:spcPct val="7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под </a:t>
          </a:r>
          <a:r>
            <a:rPr lang="ru-RU" sz="1100" b="1" kern="1200" cap="all" spc="0" dirty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влиянием существенного заблуждения</a:t>
          </a:r>
        </a:p>
        <a:p>
          <a:pPr marL="114300" lvl="1" indent="247650" algn="l" defTabSz="533400">
            <a:lnSpc>
              <a:spcPct val="7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под </a:t>
          </a:r>
          <a:r>
            <a:rPr lang="ru-RU" sz="1100" b="1" kern="1200" cap="all" spc="0" dirty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влиянием обмана, насилия, угрозы или неблагоприятных обстоятельств</a:t>
          </a:r>
        </a:p>
      </dsp:txBody>
      <dsp:txXfrm>
        <a:off x="0" y="991832"/>
        <a:ext cx="8964488" cy="2051887"/>
      </dsp:txXfrm>
    </dsp:sp>
    <dsp:sp modelId="{0A1E0EAA-C044-4F4C-A69A-1618CB986D9E}">
      <dsp:nvSpPr>
        <dsp:cNvPr id="0" name=""/>
        <dsp:cNvSpPr/>
      </dsp:nvSpPr>
      <dsp:spPr>
        <a:xfrm>
          <a:off x="144014" y="3043719"/>
          <a:ext cx="8676459" cy="43381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401437"/>
                <a:satOff val="-22465"/>
                <a:lumOff val="45405"/>
                <a:alphaOff val="0"/>
                <a:tint val="60000"/>
                <a:satMod val="160000"/>
              </a:schemeClr>
            </a:gs>
            <a:gs pos="46000">
              <a:schemeClr val="accent1">
                <a:shade val="50000"/>
                <a:hueOff val="-401437"/>
                <a:satOff val="-22465"/>
                <a:lumOff val="45405"/>
                <a:alphaOff val="0"/>
                <a:tint val="86000"/>
                <a:satMod val="160000"/>
              </a:schemeClr>
            </a:gs>
            <a:gs pos="100000">
              <a:schemeClr val="accent1">
                <a:shade val="50000"/>
                <a:hueOff val="-401437"/>
                <a:satOff val="-22465"/>
                <a:lumOff val="45405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Специальные основания</a:t>
          </a:r>
        </a:p>
      </dsp:txBody>
      <dsp:txXfrm>
        <a:off x="165191" y="3064896"/>
        <a:ext cx="8634105" cy="391459"/>
      </dsp:txXfrm>
    </dsp:sp>
    <dsp:sp modelId="{6EFFD793-E486-45AE-BC7A-0AAE20EB585C}">
      <dsp:nvSpPr>
        <dsp:cNvPr id="0" name=""/>
        <dsp:cNvSpPr/>
      </dsp:nvSpPr>
      <dsp:spPr>
        <a:xfrm>
          <a:off x="0" y="3477533"/>
          <a:ext cx="8964488" cy="1379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622" tIns="13970" rIns="78232" bIns="1397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marL="57150" lvl="1" indent="-57150" algn="l" defTabSz="488950">
            <a:lnSpc>
              <a:spcPct val="7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Несоблюдение установленных настоящим Кодексом правил о письменной форме завещания и его удостоверении (п.1 ст.1124 ГК РФ)</a:t>
          </a:r>
        </a:p>
        <a:p>
          <a:pPr marL="57150" lvl="1" indent="-57150" algn="l" defTabSz="488950">
            <a:lnSpc>
              <a:spcPct val="7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Отсутствие свидетеля при совершении завещания в случаях, когда его присутствие обязательно (п.3 ст.1124, ст.1126, ст.1129 ГК РФ)</a:t>
          </a:r>
        </a:p>
        <a:p>
          <a:pPr marL="57150" lvl="1" indent="-57150" algn="l" defTabSz="488950">
            <a:lnSpc>
              <a:spcPct val="7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Несоответствие свидетеля требованиям п.2 ст.1124 ГК РФ</a:t>
          </a:r>
        </a:p>
        <a:p>
          <a:pPr marL="57150" lvl="1" indent="-57150" algn="l" defTabSz="488950">
            <a:lnSpc>
              <a:spcPct val="7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Нарушение правила о собственноручном написании и подписании                          закрытого  завещания (ст.1126 ГК РФ)</a:t>
          </a:r>
        </a:p>
      </dsp:txBody>
      <dsp:txXfrm>
        <a:off x="0" y="3477533"/>
        <a:ext cx="8964488" cy="137913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5E849-DB9F-492D-83EB-71792840BA41}">
      <dsp:nvSpPr>
        <dsp:cNvPr id="0" name=""/>
        <dsp:cNvSpPr/>
      </dsp:nvSpPr>
      <dsp:spPr>
        <a:xfrm>
          <a:off x="4059181" y="2434410"/>
          <a:ext cx="2221375" cy="887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767"/>
              </a:lnTo>
              <a:lnTo>
                <a:pt x="2221375" y="501767"/>
              </a:lnTo>
              <a:lnTo>
                <a:pt x="2221375" y="8872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BD8E1-2DFF-4C75-AC4A-94272835EAEE}">
      <dsp:nvSpPr>
        <dsp:cNvPr id="0" name=""/>
        <dsp:cNvSpPr/>
      </dsp:nvSpPr>
      <dsp:spPr>
        <a:xfrm>
          <a:off x="1837805" y="2434410"/>
          <a:ext cx="2221375" cy="887295"/>
        </a:xfrm>
        <a:custGeom>
          <a:avLst/>
          <a:gdLst/>
          <a:ahLst/>
          <a:cxnLst/>
          <a:rect l="0" t="0" r="0" b="0"/>
          <a:pathLst>
            <a:path>
              <a:moveTo>
                <a:pt x="2221375" y="0"/>
              </a:moveTo>
              <a:lnTo>
                <a:pt x="2221375" y="501767"/>
              </a:lnTo>
              <a:lnTo>
                <a:pt x="0" y="501767"/>
              </a:lnTo>
              <a:lnTo>
                <a:pt x="0" y="8872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7D7E5-12E1-4576-9D9C-8346152E19EC}">
      <dsp:nvSpPr>
        <dsp:cNvPr id="0" name=""/>
        <dsp:cNvSpPr/>
      </dsp:nvSpPr>
      <dsp:spPr>
        <a:xfrm>
          <a:off x="3141257" y="598563"/>
          <a:ext cx="1835847" cy="183584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900543-8E7D-4E84-9291-052585BD38D4}">
      <dsp:nvSpPr>
        <dsp:cNvPr id="0" name=""/>
        <dsp:cNvSpPr/>
      </dsp:nvSpPr>
      <dsp:spPr>
        <a:xfrm>
          <a:off x="3141257" y="598563"/>
          <a:ext cx="1835847" cy="183584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0EDF6-33DC-4C29-9941-FEE19A23775A}">
      <dsp:nvSpPr>
        <dsp:cNvPr id="0" name=""/>
        <dsp:cNvSpPr/>
      </dsp:nvSpPr>
      <dsp:spPr>
        <a:xfrm>
          <a:off x="2223333" y="929015"/>
          <a:ext cx="3671695" cy="117494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исполнение завещания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ОСУЩЕСТВЛЯЕТСЯ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(ст.1133 ГК РФ)</a:t>
          </a:r>
          <a:endParaRPr lang="ru-RU" sz="11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2223333" y="929015"/>
        <a:ext cx="3671695" cy="1174942"/>
      </dsp:txXfrm>
    </dsp:sp>
    <dsp:sp modelId="{04DDE5F3-9317-4CE7-9A63-C46169153699}">
      <dsp:nvSpPr>
        <dsp:cNvPr id="0" name=""/>
        <dsp:cNvSpPr/>
      </dsp:nvSpPr>
      <dsp:spPr>
        <a:xfrm>
          <a:off x="919881" y="3321706"/>
          <a:ext cx="1835847" cy="155233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C5D44-6A31-4388-9D3E-9B9ED43C6962}">
      <dsp:nvSpPr>
        <dsp:cNvPr id="0" name=""/>
        <dsp:cNvSpPr/>
      </dsp:nvSpPr>
      <dsp:spPr>
        <a:xfrm>
          <a:off x="919881" y="3321706"/>
          <a:ext cx="1835847" cy="155233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99B678-8723-43C2-8046-2534DE63ADEC}">
      <dsp:nvSpPr>
        <dsp:cNvPr id="0" name=""/>
        <dsp:cNvSpPr/>
      </dsp:nvSpPr>
      <dsp:spPr>
        <a:xfrm>
          <a:off x="1957" y="3601126"/>
          <a:ext cx="3671695" cy="99349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Наследниками по завещанию</a:t>
          </a:r>
          <a:endParaRPr lang="ru-RU" sz="14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957" y="3601126"/>
        <a:ext cx="3671695" cy="993496"/>
      </dsp:txXfrm>
    </dsp:sp>
    <dsp:sp modelId="{B747A6F8-90F7-4EA5-9D71-AB5DE9456269}">
      <dsp:nvSpPr>
        <dsp:cNvPr id="0" name=""/>
        <dsp:cNvSpPr/>
      </dsp:nvSpPr>
      <dsp:spPr>
        <a:xfrm>
          <a:off x="5362632" y="3321706"/>
          <a:ext cx="1835847" cy="155233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5DE24-5007-4482-8B3E-7C81A42C7FBD}">
      <dsp:nvSpPr>
        <dsp:cNvPr id="0" name=""/>
        <dsp:cNvSpPr/>
      </dsp:nvSpPr>
      <dsp:spPr>
        <a:xfrm>
          <a:off x="5362632" y="3321706"/>
          <a:ext cx="1835847" cy="155233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8967B-94CB-4A31-9631-CD1F7F0E187E}">
      <dsp:nvSpPr>
        <dsp:cNvPr id="0" name=""/>
        <dsp:cNvSpPr/>
      </dsp:nvSpPr>
      <dsp:spPr>
        <a:xfrm>
          <a:off x="4444709" y="3601126"/>
          <a:ext cx="3671695" cy="99349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Исполнителем завещания</a:t>
          </a:r>
          <a:endParaRPr lang="ru-RU" sz="14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4444709" y="3601126"/>
        <a:ext cx="3671695" cy="99349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DBCD9-31C7-4447-9468-696CED65C417}">
      <dsp:nvSpPr>
        <dsp:cNvPr id="0" name=""/>
        <dsp:cNvSpPr/>
      </dsp:nvSpPr>
      <dsp:spPr>
        <a:xfrm>
          <a:off x="0" y="0"/>
          <a:ext cx="3096344" cy="309634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CCF549-FB53-4B38-8852-20B0DE6C1F27}">
      <dsp:nvSpPr>
        <dsp:cNvPr id="0" name=""/>
        <dsp:cNvSpPr/>
      </dsp:nvSpPr>
      <dsp:spPr>
        <a:xfrm>
          <a:off x="1548172" y="0"/>
          <a:ext cx="6768752" cy="3096344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100" b="0" i="1" kern="1200" cap="none" spc="0" baseline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  <a:ea typeface="Batang" pitchFamily="18" charset="-127"/>
              <a:cs typeface="Times New Roman" pitchFamily="18" charset="0"/>
            </a:rPr>
            <a:t>ОСНОВЫВАЮТСЯ НА ЗАВЕЩАНИИ,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100" b="0" i="1" kern="1200" cap="none" spc="0" baseline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  <a:ea typeface="Batang" pitchFamily="18" charset="-127"/>
              <a:cs typeface="Times New Roman" pitchFamily="18" charset="0"/>
            </a:rPr>
            <a:t>КОТОРЫМ ОН НАЗНАЧЕН ИСПОЛНИТЕЛЕМ</a:t>
          </a:r>
        </a:p>
      </dsp:txBody>
      <dsp:txXfrm>
        <a:off x="1548172" y="0"/>
        <a:ext cx="6768752" cy="1470763"/>
      </dsp:txXfrm>
    </dsp:sp>
    <dsp:sp modelId="{0FD216E0-CAF4-4FCB-93FE-BEF119CF16CE}">
      <dsp:nvSpPr>
        <dsp:cNvPr id="0" name=""/>
        <dsp:cNvSpPr/>
      </dsp:nvSpPr>
      <dsp:spPr>
        <a:xfrm>
          <a:off x="812790" y="1470763"/>
          <a:ext cx="1470763" cy="14707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C1AA67-2BB8-4971-A743-B11C02A5A5FA}">
      <dsp:nvSpPr>
        <dsp:cNvPr id="0" name=""/>
        <dsp:cNvSpPr/>
      </dsp:nvSpPr>
      <dsp:spPr>
        <a:xfrm>
          <a:off x="1548172" y="1584173"/>
          <a:ext cx="6768752" cy="1470763"/>
        </a:xfrm>
        <a:prstGeom prst="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i="1" kern="1200" cap="none" spc="0" baseline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  <a:ea typeface="Batang" pitchFamily="18" charset="-127"/>
              <a:cs typeface="Times New Roman" pitchFamily="18" charset="0"/>
            </a:rPr>
            <a:t>УДОСТОВЕРЯЮТСЯ СВИДЕТЕЛЬСТВОМ,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i="1" kern="1200" cap="none" spc="0" baseline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  <a:ea typeface="Batang" pitchFamily="18" charset="-127"/>
              <a:cs typeface="Times New Roman" pitchFamily="18" charset="0"/>
            </a:rPr>
            <a:t>ВЫДАВАЕМЫМ НОТАРИУСОМ  (ФОРМА №71,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i="1" kern="1200" cap="none" spc="0" baseline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  <a:ea typeface="Batang" pitchFamily="18" charset="-127"/>
              <a:cs typeface="Times New Roman" pitchFamily="18" charset="0"/>
            </a:rPr>
            <a:t>УТВ. ПРИКАЗОМ МИНЮСТА РОССИИ </a:t>
          </a:r>
          <a:r>
            <a:rPr lang="ru-RU" sz="1400" b="0" i="1" kern="1200" cap="none" spc="0" baseline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  <a:ea typeface="Batang" pitchFamily="18" charset="-127"/>
              <a:cs typeface="Times New Roman" pitchFamily="18" charset="0"/>
            </a:rPr>
            <a:t>ОТ</a:t>
          </a:r>
          <a:r>
            <a:rPr lang="ru-RU" sz="2000" b="0" i="1" kern="1200" cap="none" spc="0" baseline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  <a:ea typeface="Batang" pitchFamily="18" charset="-127"/>
              <a:cs typeface="Times New Roman" pitchFamily="18" charset="0"/>
            </a:rPr>
            <a:t> 10.04.2002 №99)</a:t>
          </a:r>
        </a:p>
      </dsp:txBody>
      <dsp:txXfrm>
        <a:off x="1548172" y="1584173"/>
        <a:ext cx="6768752" cy="1470763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C6F60-1183-4362-AF3E-14F55DEBBE1B}">
      <dsp:nvSpPr>
        <dsp:cNvPr id="0" name=""/>
        <dsp:cNvSpPr/>
      </dsp:nvSpPr>
      <dsp:spPr>
        <a:xfrm>
          <a:off x="0" y="904577"/>
          <a:ext cx="8352928" cy="592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spc="13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ПРИНЯТИЕ МЕР, НЕОБХОДИМЫХ ДЛЯ ИСПОЛНЕНИЯ ЗАВЕЩАНИЯ</a:t>
          </a:r>
        </a:p>
      </dsp:txBody>
      <dsp:txXfrm>
        <a:off x="28931" y="933508"/>
        <a:ext cx="8295066" cy="534792"/>
      </dsp:txXfrm>
    </dsp:sp>
    <dsp:sp modelId="{74CC644C-FA97-4DA4-94D3-1F848E774D10}">
      <dsp:nvSpPr>
        <dsp:cNvPr id="0" name=""/>
        <dsp:cNvSpPr/>
      </dsp:nvSpPr>
      <dsp:spPr>
        <a:xfrm>
          <a:off x="0" y="1497232"/>
          <a:ext cx="8352928" cy="2119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15240" rIns="85344" bIns="1524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обеспечение перехода к наследникам причитающегося им наследственного имущества в соответствии с выраженной в завещании волей наследодателя и законом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принятие самостоятельно или через нотариуса мер по охране наследства и управлению им в интересах наследников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получение причитающихся наследодателю денежных средств и иного имущества для передачи их  наследникам, если это имущество не подлежит передаче другим лицам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cap="all" spc="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исполнение   завещательного возложения либо требование от наследников исполнения завещательного отказа или завещательного возложения</a:t>
          </a:r>
        </a:p>
      </dsp:txBody>
      <dsp:txXfrm>
        <a:off x="0" y="1497232"/>
        <a:ext cx="8352928" cy="2119162"/>
      </dsp:txXfrm>
    </dsp:sp>
    <dsp:sp modelId="{966EE1CD-AC86-4003-AB59-06438F0F4E2E}">
      <dsp:nvSpPr>
        <dsp:cNvPr id="0" name=""/>
        <dsp:cNvSpPr/>
      </dsp:nvSpPr>
      <dsp:spPr>
        <a:xfrm>
          <a:off x="0" y="3616395"/>
          <a:ext cx="8352928" cy="951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spc="13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ВЕДЕНИЕ  ОТ СВОЕГО ИМЕНИ ДЕЛ, СВЯЗАННЫХ С ИСПОЛНЕНИЕМ ЗАВЕЩАНИЯ, В ТОМ ЧИСЛЕ В СУДЕ, ДРУГИХ ГОСУДАРСТВЕННЫХ ОРГАНАХ И ГОСУДАРСТВЕННЫХ УЧРЕЖДЕНИЯХ</a:t>
          </a:r>
        </a:p>
      </dsp:txBody>
      <dsp:txXfrm>
        <a:off x="46455" y="3662850"/>
        <a:ext cx="8260018" cy="8587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F078C-8B19-408D-B17E-C63A085B5D19}">
      <dsp:nvSpPr>
        <dsp:cNvPr id="0" name=""/>
        <dsp:cNvSpPr/>
      </dsp:nvSpPr>
      <dsp:spPr>
        <a:xfrm>
          <a:off x="0" y="891478"/>
          <a:ext cx="8424936" cy="82615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shade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u="none" kern="1200" spc="11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ЗАВЕЩАТЕЛЬ ВПРАВЕ ПО СВОЕМУ УСМОТРЕНИЮ:</a:t>
          </a:r>
        </a:p>
      </dsp:txBody>
      <dsp:txXfrm>
        <a:off x="40330" y="931808"/>
        <a:ext cx="8344276" cy="745498"/>
      </dsp:txXfrm>
    </dsp:sp>
    <dsp:sp modelId="{6FE7EB9E-6A04-4488-8B89-6DDC7CAFA7A2}">
      <dsp:nvSpPr>
        <dsp:cNvPr id="0" name=""/>
        <dsp:cNvSpPr/>
      </dsp:nvSpPr>
      <dsp:spPr>
        <a:xfrm>
          <a:off x="0" y="1717637"/>
          <a:ext cx="8424936" cy="201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17780" rIns="99568" bIns="1778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marL="114300" lvl="1" indent="-114300" algn="l" defTabSz="622300">
            <a:lnSpc>
              <a:spcPct val="8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u="none" kern="1200" cap="all" spc="11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завещать имущество любым лицам</a:t>
          </a:r>
        </a:p>
        <a:p>
          <a:pPr marL="114300" lvl="1" indent="-114300" algn="l" defTabSz="622300">
            <a:lnSpc>
              <a:spcPct val="8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u="none" kern="1200" cap="all" spc="11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любым образом определить доли наследников в наследстве</a:t>
          </a:r>
        </a:p>
        <a:p>
          <a:pPr marL="114300" lvl="1" indent="-114300" algn="l" defTabSz="622300">
            <a:lnSpc>
              <a:spcPct val="8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u="none" kern="1200" cap="all" spc="11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лишить наследства одного, нескольких или всех наследников по закону, не указывая причин такого лишения</a:t>
          </a:r>
        </a:p>
        <a:p>
          <a:pPr marL="114300" lvl="1" indent="-114300" algn="l" defTabSz="622300">
            <a:lnSpc>
              <a:spcPct val="8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u="none" kern="1200" cap="all" spc="11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включить в завещание иные распоряжения (завещательный отказ, завещательной возложение)</a:t>
          </a:r>
        </a:p>
        <a:p>
          <a:pPr marL="114300" lvl="1" indent="-114300" algn="l" defTabSz="622300">
            <a:lnSpc>
              <a:spcPct val="8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u="none" kern="1200" cap="all" spc="110" baseline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отменить или изменить совершенное завещание</a:t>
          </a:r>
        </a:p>
      </dsp:txBody>
      <dsp:txXfrm>
        <a:off x="0" y="1717637"/>
        <a:ext cx="8424936" cy="2018250"/>
      </dsp:txXfrm>
    </dsp:sp>
    <dsp:sp modelId="{EDC6E22D-F468-4A9E-A9BE-73180FC481BB}">
      <dsp:nvSpPr>
        <dsp:cNvPr id="0" name=""/>
        <dsp:cNvSpPr/>
      </dsp:nvSpPr>
      <dsp:spPr>
        <a:xfrm>
          <a:off x="0" y="3735887"/>
          <a:ext cx="8424936" cy="800617"/>
        </a:xfrm>
        <a:prstGeom prst="roundRect">
          <a:avLst/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spc="11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ЗАВЕЩАТЕЛЬ НЕ ОБЯЗАН СООБЩАТЬ КОМУ-ЛИБО О СОДЕРЖАНИИ, СОВЕРШЕНИИ, ОБ ИЗМЕНЕНИИ ИЛИ ОТМЕНЕ ЗАВЕЩАНИЯ</a:t>
          </a:r>
        </a:p>
      </dsp:txBody>
      <dsp:txXfrm>
        <a:off x="39083" y="3774970"/>
        <a:ext cx="8346770" cy="72245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59274-01B5-4282-A3B8-C9D17EFA3598}">
      <dsp:nvSpPr>
        <dsp:cNvPr id="0" name=""/>
        <dsp:cNvSpPr/>
      </dsp:nvSpPr>
      <dsp:spPr>
        <a:xfrm>
          <a:off x="2431141" y="30"/>
          <a:ext cx="2745860" cy="2537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ВОЗМЕЩАЮТСЯ ЗА СЧЕТ НАСЛЕДСТВА</a:t>
          </a:r>
          <a:endParaRPr lang="ru-RU" sz="1600" b="1" kern="1200" dirty="0">
            <a:solidFill>
              <a:schemeClr val="accent1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2833263" y="371667"/>
        <a:ext cx="1941616" cy="1794419"/>
      </dsp:txXfrm>
    </dsp:sp>
    <dsp:sp modelId="{13198500-1656-44F0-A522-465DC12756B5}">
      <dsp:nvSpPr>
        <dsp:cNvPr id="0" name=""/>
        <dsp:cNvSpPr/>
      </dsp:nvSpPr>
      <dsp:spPr>
        <a:xfrm rot="8372871">
          <a:off x="1288362" y="2239251"/>
          <a:ext cx="1974057" cy="72324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DBB492-0042-4F85-8960-0729567572B3}">
      <dsp:nvSpPr>
        <dsp:cNvPr id="0" name=""/>
        <dsp:cNvSpPr/>
      </dsp:nvSpPr>
      <dsp:spPr>
        <a:xfrm>
          <a:off x="0" y="2520273"/>
          <a:ext cx="2410808" cy="1928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НЕОБХОДИМЫЕ РАСХОДЫ</a:t>
          </a:r>
          <a:endParaRPr lang="ru-RU" sz="1600" b="1" kern="1200" dirty="0">
            <a:solidFill>
              <a:schemeClr val="accent1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56488" y="2576761"/>
        <a:ext cx="2297832" cy="1815670"/>
      </dsp:txXfrm>
    </dsp:sp>
    <dsp:sp modelId="{D16F3FAA-C068-4410-A323-8DEEAEB7FCA9}">
      <dsp:nvSpPr>
        <dsp:cNvPr id="0" name=""/>
        <dsp:cNvSpPr/>
      </dsp:nvSpPr>
      <dsp:spPr>
        <a:xfrm rot="1641024">
          <a:off x="4538566" y="1874615"/>
          <a:ext cx="1949859" cy="72324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9AB6AD-12CA-4506-8329-6186201BD3CE}">
      <dsp:nvSpPr>
        <dsp:cNvPr id="0" name=""/>
        <dsp:cNvSpPr/>
      </dsp:nvSpPr>
      <dsp:spPr>
        <a:xfrm>
          <a:off x="5629407" y="1872213"/>
          <a:ext cx="2410808" cy="1928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ВОЗНАГРАЖДЕНИЕ ИСПОЛНИТЕЛЮ                            (если предусмотрено завещанием)</a:t>
          </a:r>
          <a:endParaRPr lang="ru-RU" sz="1600" b="1" kern="1200" dirty="0">
            <a:solidFill>
              <a:schemeClr val="accent1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5685895" y="1928701"/>
        <a:ext cx="2297832" cy="181567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735D9-1569-4130-8CF3-290917B60BCE}">
      <dsp:nvSpPr>
        <dsp:cNvPr id="0" name=""/>
        <dsp:cNvSpPr/>
      </dsp:nvSpPr>
      <dsp:spPr>
        <a:xfrm>
          <a:off x="-6513883" y="-1024443"/>
          <a:ext cx="7753100" cy="7753100"/>
        </a:xfrm>
        <a:prstGeom prst="blockArc">
          <a:avLst>
            <a:gd name="adj1" fmla="val 18900000"/>
            <a:gd name="adj2" fmla="val 2700000"/>
            <a:gd name="adj3" fmla="val 279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E31CD-A611-4925-9654-732A3EB706FA}">
      <dsp:nvSpPr>
        <dsp:cNvPr id="0" name=""/>
        <dsp:cNvSpPr/>
      </dsp:nvSpPr>
      <dsp:spPr>
        <a:xfrm>
          <a:off x="541318" y="331711"/>
          <a:ext cx="7881190" cy="72031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746" tIns="27940" rIns="27940" bIns="27940" numCol="1" spcCol="1270" anchor="ctr" anchorCtr="0">
          <a:noAutofit/>
        </a:bodyPr>
        <a:lstStyle/>
        <a:p>
          <a:pPr lvl="0" algn="l" defTabSz="48895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spc="140" dirty="0" smtClean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ЗАВЕЩАТЕЛЬНЫЙ ОТКАЗ ДОЛЖЕН БЫТЬ УСТАНОВЛЕН В ЗАВЕЩАНИИ</a:t>
          </a:r>
          <a:endParaRPr lang="ru-RU" sz="1100" b="1" i="0" kern="1200" spc="140" dirty="0">
            <a:solidFill>
              <a:schemeClr val="accent1">
                <a:lumMod val="20000"/>
                <a:lumOff val="8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541318" y="331711"/>
        <a:ext cx="7881190" cy="720310"/>
      </dsp:txXfrm>
    </dsp:sp>
    <dsp:sp modelId="{A3ECC1D1-031F-479B-B9E6-076E96018038}">
      <dsp:nvSpPr>
        <dsp:cNvPr id="0" name=""/>
        <dsp:cNvSpPr/>
      </dsp:nvSpPr>
      <dsp:spPr>
        <a:xfrm>
          <a:off x="91124" y="241672"/>
          <a:ext cx="900388" cy="9003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24433-9978-4824-BCF4-8BFA085BC7B3}">
      <dsp:nvSpPr>
        <dsp:cNvPr id="0" name=""/>
        <dsp:cNvSpPr/>
      </dsp:nvSpPr>
      <dsp:spPr>
        <a:xfrm>
          <a:off x="987871" y="1224133"/>
          <a:ext cx="7365037" cy="720310"/>
        </a:xfrm>
        <a:prstGeom prst="rect">
          <a:avLst/>
        </a:prstGeom>
        <a:solidFill>
          <a:schemeClr val="accent1">
            <a:shade val="50000"/>
            <a:hueOff val="-160575"/>
            <a:satOff val="-8986"/>
            <a:lumOff val="1816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746" tIns="27940" rIns="27940" bIns="27940" numCol="1" spcCol="1270" anchor="ctr" anchorCtr="0">
          <a:noAutofit/>
        </a:bodyPr>
        <a:lstStyle/>
        <a:p>
          <a:pPr lvl="0" algn="l" defTabSz="48895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spc="140" dirty="0" smtClean="0">
              <a:solidFill>
                <a:schemeClr val="accent5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СОДЕРЖАНИЕ ЗАВЕЩАНИЯ МОЖЕТ ИСЧЕРПЫВАТЬСЯ ЗАВЕЩАТЕЛЬНЫМ ОТКАЗОМ</a:t>
          </a:r>
          <a:endParaRPr lang="ru-RU" sz="1100" b="1" i="0" kern="1200" spc="140" dirty="0">
            <a:solidFill>
              <a:schemeClr val="accent5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987871" y="1224133"/>
        <a:ext cx="7365037" cy="720310"/>
      </dsp:txXfrm>
    </dsp:sp>
    <dsp:sp modelId="{867880B3-8533-4406-AB8C-5B562D44CF1B}">
      <dsp:nvSpPr>
        <dsp:cNvPr id="0" name=""/>
        <dsp:cNvSpPr/>
      </dsp:nvSpPr>
      <dsp:spPr>
        <a:xfrm>
          <a:off x="439598" y="1080119"/>
          <a:ext cx="900388" cy="9003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160575"/>
              <a:satOff val="-8986"/>
              <a:lumOff val="1816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F10F9-AB63-467D-956B-9912E36B4F98}">
      <dsp:nvSpPr>
        <dsp:cNvPr id="0" name=""/>
        <dsp:cNvSpPr/>
      </dsp:nvSpPr>
      <dsp:spPr>
        <a:xfrm>
          <a:off x="1146345" y="2088232"/>
          <a:ext cx="7206619" cy="720310"/>
        </a:xfrm>
        <a:prstGeom prst="rect">
          <a:avLst/>
        </a:prstGeom>
        <a:solidFill>
          <a:schemeClr val="accent1">
            <a:shade val="50000"/>
            <a:hueOff val="-321150"/>
            <a:satOff val="-17972"/>
            <a:lumOff val="3632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746" tIns="27940" rIns="27940" bIns="27940" numCol="1" spcCol="1270" anchor="ctr" anchorCtr="0">
          <a:noAutofit/>
        </a:bodyPr>
        <a:lstStyle/>
        <a:p>
          <a:pPr lvl="0" algn="l" defTabSz="48895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spc="140" dirty="0" smtClean="0">
              <a:solidFill>
                <a:schemeClr val="accent5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К ОТНОШЕНИЯМ МЕЖДУ ОТКАЗОПОЛУЧАТЕЛЕМ (КРЕДИТОРОМ) И НАСЛЕДНИКОМ, НА КОТОРОГО ВОЗЛОЖЕН ЗАВЕЩАТЕЛЬНЫЙ ОТКАЗ (ДОЛЖНИКОМ), ПРИМЕНЯЮТСЯ ПОЛОЖЕНИЯ ГК РФ ОБ ОБЯЗАТЕЛЬСТВАХ</a:t>
          </a:r>
          <a:endParaRPr lang="ru-RU" sz="1100" b="1" i="0" kern="1200" spc="140" dirty="0">
            <a:solidFill>
              <a:schemeClr val="accent5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146345" y="2088232"/>
        <a:ext cx="7206619" cy="720310"/>
      </dsp:txXfrm>
    </dsp:sp>
    <dsp:sp modelId="{7186FB5B-E82A-454B-A4D5-CF81F0A908E3}">
      <dsp:nvSpPr>
        <dsp:cNvPr id="0" name=""/>
        <dsp:cNvSpPr/>
      </dsp:nvSpPr>
      <dsp:spPr>
        <a:xfrm>
          <a:off x="570869" y="2016222"/>
          <a:ext cx="900388" cy="9003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321150"/>
              <a:satOff val="-17972"/>
              <a:lumOff val="3632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35DE0-1ABC-4FD9-9715-EDE994B64541}">
      <dsp:nvSpPr>
        <dsp:cNvPr id="0" name=""/>
        <dsp:cNvSpPr/>
      </dsp:nvSpPr>
      <dsp:spPr>
        <a:xfrm>
          <a:off x="953771" y="3024340"/>
          <a:ext cx="7365037" cy="731374"/>
        </a:xfrm>
        <a:prstGeom prst="rect">
          <a:avLst/>
        </a:prstGeom>
        <a:solidFill>
          <a:schemeClr val="accent1">
            <a:shade val="50000"/>
            <a:hueOff val="-321150"/>
            <a:satOff val="-17972"/>
            <a:lumOff val="3632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746" tIns="27940" rIns="27940" bIns="27940" numCol="1" spcCol="1270" anchor="ctr" anchorCtr="0">
          <a:noAutofit/>
        </a:bodyPr>
        <a:lstStyle/>
        <a:p>
          <a:pPr lvl="0" algn="l" defTabSz="48895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spc="140" dirty="0" smtClean="0">
              <a:solidFill>
                <a:schemeClr val="accent5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ПРАВО НА ПОЛУЧЕНИЕ ЗАВЕЩАТЕЛЬНОГО ОТКАЗА ДЕЙСТВУЕТ В ТЕЧЕНИЕ 3-Х ЛЕТ СО ДНЯ ОТКРЫТИЯ НАСЛЕДСТВА И НЕ ПЕРЕХОДИТ К ДРУГИМ ЛИЦАМ</a:t>
          </a:r>
          <a:endParaRPr lang="ru-RU" sz="1100" b="1" i="0" kern="1200" spc="140" dirty="0">
            <a:solidFill>
              <a:schemeClr val="accent5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953771" y="3024340"/>
        <a:ext cx="7365037" cy="731374"/>
      </dsp:txXfrm>
    </dsp:sp>
    <dsp:sp modelId="{3F5403FB-00D4-437B-A670-7507C39B691D}">
      <dsp:nvSpPr>
        <dsp:cNvPr id="0" name=""/>
        <dsp:cNvSpPr/>
      </dsp:nvSpPr>
      <dsp:spPr>
        <a:xfrm>
          <a:off x="593087" y="2952325"/>
          <a:ext cx="900388" cy="9003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321150"/>
              <a:satOff val="-17972"/>
              <a:lumOff val="3632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9419C-4BF6-4658-8221-9CE0D10A1943}">
      <dsp:nvSpPr>
        <dsp:cNvPr id="0" name=""/>
        <dsp:cNvSpPr/>
      </dsp:nvSpPr>
      <dsp:spPr>
        <a:xfrm>
          <a:off x="1165547" y="3888428"/>
          <a:ext cx="7187409" cy="1303005"/>
        </a:xfrm>
        <a:prstGeom prst="rect">
          <a:avLst/>
        </a:prstGeom>
        <a:solidFill>
          <a:schemeClr val="accent1">
            <a:shade val="50000"/>
            <a:hueOff val="-160575"/>
            <a:satOff val="-8986"/>
            <a:lumOff val="1816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746" tIns="27940" rIns="27940" bIns="27940" numCol="1" spcCol="1270" anchor="ctr" anchorCtr="0">
          <a:noAutofit/>
        </a:bodyPr>
        <a:lstStyle/>
        <a:p>
          <a:pPr lvl="0" algn="just" defTabSz="48895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spc="140" dirty="0" smtClean="0">
              <a:solidFill>
                <a:schemeClr val="accent5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ОТКАЗОПОЛУЧАТЕЛЮ В ЗАВЕЩАНИИ МОЖЕТ БЫТЬ ПОДНАЗНАЧЕН ДРУГОЙ ОТКАЗОПОЛУЧАТЕЛЬ (</a:t>
          </a:r>
          <a:r>
            <a:rPr lang="ru-RU" sz="1050" b="1" i="0" kern="1200" spc="140" baseline="0" dirty="0" smtClean="0">
              <a:solidFill>
                <a:schemeClr val="accent5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на случай, если назначенный в завещании </a:t>
          </a:r>
          <a:r>
            <a:rPr lang="ru-RU" sz="1050" b="1" i="0" kern="1200" spc="140" baseline="0" dirty="0" err="1" smtClean="0">
              <a:solidFill>
                <a:schemeClr val="accent5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отказополучатель</a:t>
          </a:r>
          <a:r>
            <a:rPr lang="ru-RU" sz="1050" b="1" i="0" kern="1200" spc="140" baseline="0" dirty="0" smtClean="0">
              <a:solidFill>
                <a:schemeClr val="accent5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умрет до открытия наследства или одновременно с наследодателем, либо откажется от принятия завещательного отказа  или не воспользуется своим правом на получение завещательного отказа, либо лишится права на получение завещательного отказа )</a:t>
          </a:r>
          <a:endParaRPr lang="ru-RU" sz="1050" b="1" i="0" kern="1200" spc="140" baseline="0" dirty="0">
            <a:solidFill>
              <a:schemeClr val="accent5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165547" y="3888428"/>
        <a:ext cx="7187409" cy="1303005"/>
      </dsp:txXfrm>
    </dsp:sp>
    <dsp:sp modelId="{D55FD004-AE5E-44DF-B343-06A948F91AF7}">
      <dsp:nvSpPr>
        <dsp:cNvPr id="0" name=""/>
        <dsp:cNvSpPr/>
      </dsp:nvSpPr>
      <dsp:spPr>
        <a:xfrm>
          <a:off x="511605" y="3960441"/>
          <a:ext cx="900388" cy="9003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160575"/>
              <a:satOff val="-8986"/>
              <a:lumOff val="1816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06833-C16E-47E7-8F68-61D40E2604BC}">
      <dsp:nvSpPr>
        <dsp:cNvPr id="0" name=""/>
        <dsp:cNvSpPr/>
      </dsp:nvSpPr>
      <dsp:spPr>
        <a:xfrm>
          <a:off x="0" y="0"/>
          <a:ext cx="8432484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shade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6E0A72-76B4-4D87-955B-3521111E3795}">
      <dsp:nvSpPr>
        <dsp:cNvPr id="0" name=""/>
        <dsp:cNvSpPr/>
      </dsp:nvSpPr>
      <dsp:spPr>
        <a:xfrm>
          <a:off x="0" y="0"/>
          <a:ext cx="1686496" cy="4032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ПРЕДМЕТ ЗАВЕЩАТЕЛЬНОГО ОТКАЗА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(СТ.1137 </a:t>
          </a:r>
          <a:r>
            <a:rPr lang="ru-RU" sz="1100" b="1" kern="1200" cap="all" spc="0" dirty="0" err="1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гк</a:t>
          </a:r>
          <a:r>
            <a:rPr lang="ru-RU" sz="1100" b="1" kern="1200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ru-RU" sz="1100" b="1" kern="1200" cap="all" spc="0" dirty="0" err="1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рф</a:t>
          </a:r>
          <a:r>
            <a:rPr lang="ru-RU" sz="1100" b="1" kern="1200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)</a:t>
          </a:r>
          <a:endParaRPr lang="ru-RU" sz="1100" b="1" kern="1200" cap="all" spc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0" y="0"/>
        <a:ext cx="1686496" cy="4032448"/>
      </dsp:txXfrm>
    </dsp:sp>
    <dsp:sp modelId="{4934E981-9E1E-4D13-A85F-0C0A3EAF14DF}">
      <dsp:nvSpPr>
        <dsp:cNvPr id="0" name=""/>
        <dsp:cNvSpPr/>
      </dsp:nvSpPr>
      <dsp:spPr>
        <a:xfrm>
          <a:off x="1812984" y="35589"/>
          <a:ext cx="6619499" cy="968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передача ОТКАЗОПОЛУЧАТЕЛЮ В СОБСТВЕННОСТЬ, ВО ВЛАДЕНИЕ    НА ИНОМ ВЕЩНОМ ПРАВЕ ИЛИ В ПОЛЬЗОВАНИЕ ВЕЩИ, ВХОДЯЩЕЙ               В СОСТАВ НАСЛЕДСТВА</a:t>
          </a:r>
          <a:endParaRPr lang="ru-RU" sz="1400" b="1" kern="1200" cap="all" spc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812984" y="35589"/>
        <a:ext cx="6619499" cy="968443"/>
      </dsp:txXfrm>
    </dsp:sp>
    <dsp:sp modelId="{089A768A-AA24-4A19-A8A9-57AB6B0D34D5}">
      <dsp:nvSpPr>
        <dsp:cNvPr id="0" name=""/>
        <dsp:cNvSpPr/>
      </dsp:nvSpPr>
      <dsp:spPr>
        <a:xfrm>
          <a:off x="1686496" y="1004032"/>
          <a:ext cx="67459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832CD-0AA5-4CB1-8E23-54A91F775006}">
      <dsp:nvSpPr>
        <dsp:cNvPr id="0" name=""/>
        <dsp:cNvSpPr/>
      </dsp:nvSpPr>
      <dsp:spPr>
        <a:xfrm>
          <a:off x="1812984" y="1039621"/>
          <a:ext cx="6619499" cy="711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ПЕРЕДАЧА ОТКАЗОПОЛУЧАТЕЛЮ ВХОДЯЩЕГО В СОСТАВ НАСЛЕДСТВА ИМУЩЕСТВЕННОГО ПРАВА</a:t>
          </a:r>
          <a:endParaRPr lang="ru-RU" sz="1400" b="1" kern="1200" cap="all" spc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812984" y="1039621"/>
        <a:ext cx="6619499" cy="711782"/>
      </dsp:txXfrm>
    </dsp:sp>
    <dsp:sp modelId="{FC286642-106F-4A2A-9057-CE8E010B5A26}">
      <dsp:nvSpPr>
        <dsp:cNvPr id="0" name=""/>
        <dsp:cNvSpPr/>
      </dsp:nvSpPr>
      <dsp:spPr>
        <a:xfrm>
          <a:off x="1686496" y="1751404"/>
          <a:ext cx="67459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0E61E-5C97-40D1-80DB-7313DBD892D5}">
      <dsp:nvSpPr>
        <dsp:cNvPr id="0" name=""/>
        <dsp:cNvSpPr/>
      </dsp:nvSpPr>
      <dsp:spPr>
        <a:xfrm>
          <a:off x="1812984" y="1786993"/>
          <a:ext cx="6619499" cy="711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ПРИОБРЕТЕНИЕ ДЛЯ ОТКАЗОПОЛУЧАТЕЛЯ И ПЕРЕДАЧА ЕМУ ИНОГО ИМУЩЕСТВА</a:t>
          </a:r>
          <a:endParaRPr lang="ru-RU" sz="1400" b="1" kern="1200" cap="all" spc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812984" y="1786993"/>
        <a:ext cx="6619499" cy="711782"/>
      </dsp:txXfrm>
    </dsp:sp>
    <dsp:sp modelId="{BEA65514-DAE5-42A3-9119-45F308150A63}">
      <dsp:nvSpPr>
        <dsp:cNvPr id="0" name=""/>
        <dsp:cNvSpPr/>
      </dsp:nvSpPr>
      <dsp:spPr>
        <a:xfrm>
          <a:off x="1686496" y="2498775"/>
          <a:ext cx="67459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08037B-CA87-418E-953A-56C372D0AB56}">
      <dsp:nvSpPr>
        <dsp:cNvPr id="0" name=""/>
        <dsp:cNvSpPr/>
      </dsp:nvSpPr>
      <dsp:spPr>
        <a:xfrm>
          <a:off x="1812984" y="2534364"/>
          <a:ext cx="6619499" cy="711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ВЫПОЛНЕНИЕ ДЛЯ НЕГО ОПРЕДЕЛЕННОЙ РАБОТЫ ИЛИ ОКАЗАНИЕ ЕМУ ОПРЕДЕЛЕННОЙ УСЛУГИ</a:t>
          </a:r>
          <a:endParaRPr lang="ru-RU" sz="1400" b="1" kern="1200" cap="all" spc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812984" y="2534364"/>
        <a:ext cx="6619499" cy="711782"/>
      </dsp:txXfrm>
    </dsp:sp>
    <dsp:sp modelId="{EF539266-3A36-4A99-856A-D8C0090E1757}">
      <dsp:nvSpPr>
        <dsp:cNvPr id="0" name=""/>
        <dsp:cNvSpPr/>
      </dsp:nvSpPr>
      <dsp:spPr>
        <a:xfrm>
          <a:off x="1686496" y="3246146"/>
          <a:ext cx="67459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B09C4-86D1-4E56-A1F1-D40626237E5D}">
      <dsp:nvSpPr>
        <dsp:cNvPr id="0" name=""/>
        <dsp:cNvSpPr/>
      </dsp:nvSpPr>
      <dsp:spPr>
        <a:xfrm>
          <a:off x="1812984" y="3281735"/>
          <a:ext cx="6619499" cy="711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ОСУЩЕСТВЛЕНИЕ В ПОЛЬЗУ ОТКАЗОПОЛУЧАТЕЛЯ ПЕРИОДИЧЕСКИХ ПЛАТЕЖЕЙ</a:t>
          </a:r>
          <a:endParaRPr lang="ru-RU" sz="1400" b="1" kern="1200" cap="all" spc="0" dirty="0">
            <a:ln w="0"/>
            <a:solidFill>
              <a:schemeClr val="accent1">
                <a:lumMod val="75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812984" y="3281735"/>
        <a:ext cx="6619499" cy="711782"/>
      </dsp:txXfrm>
    </dsp:sp>
    <dsp:sp modelId="{AB08BA8A-460D-4D0F-ACF4-68CDD58AA5A0}">
      <dsp:nvSpPr>
        <dsp:cNvPr id="0" name=""/>
        <dsp:cNvSpPr/>
      </dsp:nvSpPr>
      <dsp:spPr>
        <a:xfrm>
          <a:off x="1686496" y="3993518"/>
          <a:ext cx="67459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D9C65-2375-4A68-B75F-B7A9BCA81F0E}">
      <dsp:nvSpPr>
        <dsp:cNvPr id="0" name=""/>
        <dsp:cNvSpPr/>
      </dsp:nvSpPr>
      <dsp:spPr>
        <a:xfrm>
          <a:off x="0" y="0"/>
          <a:ext cx="4176464" cy="417646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147DA5-BA62-4B05-AC83-BB46B600613B}">
      <dsp:nvSpPr>
        <dsp:cNvPr id="0" name=""/>
        <dsp:cNvSpPr/>
      </dsp:nvSpPr>
      <dsp:spPr>
        <a:xfrm>
          <a:off x="2088232" y="0"/>
          <a:ext cx="6624736" cy="4176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cap="all" spc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исполняется наследником в пределах стоимости перешедшего к нему наследства  за вычетом приходящихся на него долгов завещателя</a:t>
          </a:r>
        </a:p>
      </dsp:txBody>
      <dsp:txXfrm>
        <a:off x="2088232" y="0"/>
        <a:ext cx="6624736" cy="1252941"/>
      </dsp:txXfrm>
    </dsp:sp>
    <dsp:sp modelId="{B2AC5A14-7DA7-415E-9BDC-205C59980BB3}">
      <dsp:nvSpPr>
        <dsp:cNvPr id="0" name=""/>
        <dsp:cNvSpPr/>
      </dsp:nvSpPr>
      <dsp:spPr>
        <a:xfrm>
          <a:off x="730882" y="1252941"/>
          <a:ext cx="2714698" cy="271469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4B775F-669B-4933-B800-3DF5AC61829B}">
      <dsp:nvSpPr>
        <dsp:cNvPr id="0" name=""/>
        <dsp:cNvSpPr/>
      </dsp:nvSpPr>
      <dsp:spPr>
        <a:xfrm>
          <a:off x="2088232" y="1252941"/>
          <a:ext cx="6624736" cy="27146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cap="all" spc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если наследник, на которого возложен завещательный отказ, имеет право на обязательную долю, обязанность исполнить отказ ограничивается стоимостью наследства, которая превышает размер обязательной доли</a:t>
          </a:r>
        </a:p>
      </dsp:txBody>
      <dsp:txXfrm>
        <a:off x="2088232" y="1252941"/>
        <a:ext cx="6624736" cy="1252937"/>
      </dsp:txXfrm>
    </dsp:sp>
    <dsp:sp modelId="{B5198E3F-B87B-42AD-9F53-FDC6015C555F}">
      <dsp:nvSpPr>
        <dsp:cNvPr id="0" name=""/>
        <dsp:cNvSpPr/>
      </dsp:nvSpPr>
      <dsp:spPr>
        <a:xfrm>
          <a:off x="1461763" y="2505879"/>
          <a:ext cx="1252937" cy="125293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692B89-C5BA-4CA4-BE64-7E7730376253}">
      <dsp:nvSpPr>
        <dsp:cNvPr id="0" name=""/>
        <dsp:cNvSpPr/>
      </dsp:nvSpPr>
      <dsp:spPr>
        <a:xfrm>
          <a:off x="2088232" y="2505879"/>
          <a:ext cx="6624736" cy="12529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cap="all" spc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завещательный отказ, возложенный на нескольких наследников, обременяет право каждого из них на наследство соразмерно доле в наследстве постольку, поскольку завещанием не предусмотрено иное</a:t>
          </a:r>
          <a:endParaRPr lang="ru-RU" sz="1200" b="1" cap="all" spc="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2088232" y="2505879"/>
        <a:ext cx="6624736" cy="125293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6440C-AA4C-47B9-892C-026E0484A8CD}">
      <dsp:nvSpPr>
        <dsp:cNvPr id="0" name=""/>
        <dsp:cNvSpPr/>
      </dsp:nvSpPr>
      <dsp:spPr>
        <a:xfrm>
          <a:off x="0" y="0"/>
          <a:ext cx="777686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466FBA-7407-48AE-AD12-A67DD98EFC23}">
      <dsp:nvSpPr>
        <dsp:cNvPr id="0" name=""/>
        <dsp:cNvSpPr/>
      </dsp:nvSpPr>
      <dsp:spPr>
        <a:xfrm>
          <a:off x="0" y="0"/>
          <a:ext cx="7776864" cy="810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ОТКАЗОПОЛУЧАТЕЛЬ УМЕР ДО ОТКРЫТИЯ НАСЛЕДСТВА ИЛИ ОДНОВРЕМЕННО                  С ЗАВЕЩАТЕЛЕМ</a:t>
          </a:r>
        </a:p>
      </dsp:txBody>
      <dsp:txXfrm>
        <a:off x="0" y="0"/>
        <a:ext cx="7776864" cy="810090"/>
      </dsp:txXfrm>
    </dsp:sp>
    <dsp:sp modelId="{9EC80CF6-AA99-46C7-839D-D6C6E2BB0AD8}">
      <dsp:nvSpPr>
        <dsp:cNvPr id="0" name=""/>
        <dsp:cNvSpPr/>
      </dsp:nvSpPr>
      <dsp:spPr>
        <a:xfrm>
          <a:off x="0" y="810090"/>
          <a:ext cx="777686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A5FC2E-99BD-494E-81F7-DDCCAF1FECD4}">
      <dsp:nvSpPr>
        <dsp:cNvPr id="0" name=""/>
        <dsp:cNvSpPr/>
      </dsp:nvSpPr>
      <dsp:spPr>
        <a:xfrm>
          <a:off x="0" y="810090"/>
          <a:ext cx="7776864" cy="810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ОТКАЗОПОЛУЧАТЕЛЬ ОТКАЗАЛСЯ ОТ ПОЛУЧЕНИЯ ЗАВЕЩАТЕЛЬНОГО ОТКАЗА</a:t>
          </a:r>
        </a:p>
      </dsp:txBody>
      <dsp:txXfrm>
        <a:off x="0" y="810090"/>
        <a:ext cx="7776864" cy="810090"/>
      </dsp:txXfrm>
    </dsp:sp>
    <dsp:sp modelId="{0274CBDC-9226-49BE-B4B7-82F29AAD3AEE}">
      <dsp:nvSpPr>
        <dsp:cNvPr id="0" name=""/>
        <dsp:cNvSpPr/>
      </dsp:nvSpPr>
      <dsp:spPr>
        <a:xfrm>
          <a:off x="0" y="1620180"/>
          <a:ext cx="777686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B2428D-29E3-490D-B434-D9DA6636FDE7}">
      <dsp:nvSpPr>
        <dsp:cNvPr id="0" name=""/>
        <dsp:cNvSpPr/>
      </dsp:nvSpPr>
      <dsp:spPr>
        <a:xfrm>
          <a:off x="0" y="1620180"/>
          <a:ext cx="7776864" cy="810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ОТКАЗОПОЛУЧАТЕЛЬ НЕ ВОСПОЛЬЗОВАЛСЯ СВОИМ ПРАВОМ НА ПОЛУЧЕНИЕ ЗАВЕЩАТЕЛЬНОГО ОТКАЗА В ТЕЧЕНИЕ ТРЕХ ЛЕТ СО ДНЯ ОТКРЫТИЯ НАСЛЕДСТВА</a:t>
          </a:r>
        </a:p>
      </dsp:txBody>
      <dsp:txXfrm>
        <a:off x="0" y="1620180"/>
        <a:ext cx="7776864" cy="810090"/>
      </dsp:txXfrm>
    </dsp:sp>
    <dsp:sp modelId="{8607F42B-A3AE-4B7D-9891-8E689C859269}">
      <dsp:nvSpPr>
        <dsp:cNvPr id="0" name=""/>
        <dsp:cNvSpPr/>
      </dsp:nvSpPr>
      <dsp:spPr>
        <a:xfrm>
          <a:off x="0" y="2430270"/>
          <a:ext cx="777686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E942F7-B810-4379-991A-E2032E103F7A}">
      <dsp:nvSpPr>
        <dsp:cNvPr id="0" name=""/>
        <dsp:cNvSpPr/>
      </dsp:nvSpPr>
      <dsp:spPr>
        <a:xfrm>
          <a:off x="0" y="2430270"/>
          <a:ext cx="7776864" cy="810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ОТКАЗОПОЛУЧАТЕЛЬ ЛИШИЛСЯ ПРАВА НА ПОЛУЧЕНИЕ ЗАВЕЩАТЕЛЬНОГО ОТКАЗА В СООТВЕТСТВИИ С ПРАВИЛАМИ  СТ.1117 ГК РФ </a:t>
          </a:r>
          <a:r>
            <a:rPr lang="ru-RU" sz="1100" b="1" i="0" kern="1200" cap="all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(КАК НЕДОСТОЙНЫЙ НАСЛЕДНИК)</a:t>
          </a:r>
        </a:p>
      </dsp:txBody>
      <dsp:txXfrm>
        <a:off x="0" y="2430270"/>
        <a:ext cx="7776864" cy="8100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2096B-16DD-4CA4-B287-A9D2D3F2E8A7}">
      <dsp:nvSpPr>
        <dsp:cNvPr id="0" name=""/>
        <dsp:cNvSpPr/>
      </dsp:nvSpPr>
      <dsp:spPr>
        <a:xfrm>
          <a:off x="374657" y="1163361"/>
          <a:ext cx="1428926" cy="142892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AE691C7B-F767-4EFD-A51C-169353CA07C0}">
      <dsp:nvSpPr>
        <dsp:cNvPr id="0" name=""/>
        <dsp:cNvSpPr/>
      </dsp:nvSpPr>
      <dsp:spPr>
        <a:xfrm>
          <a:off x="1089121" y="1152129"/>
          <a:ext cx="7623847" cy="1428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ПРЯМОЕ  ЛИШЕНИЕ</a:t>
          </a:r>
          <a:endParaRPr lang="ru-RU" sz="14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089121" y="1152129"/>
        <a:ext cx="7623847" cy="1428926"/>
      </dsp:txXfrm>
    </dsp:sp>
    <dsp:sp modelId="{19598A19-30EA-4762-9F5D-8E784529A2CE}">
      <dsp:nvSpPr>
        <dsp:cNvPr id="0" name=""/>
        <dsp:cNvSpPr/>
      </dsp:nvSpPr>
      <dsp:spPr>
        <a:xfrm>
          <a:off x="374657" y="2592288"/>
          <a:ext cx="1428926" cy="142892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04CE97B2-3D70-4CDF-81EB-DC31B1C84955}">
      <dsp:nvSpPr>
        <dsp:cNvPr id="0" name=""/>
        <dsp:cNvSpPr/>
      </dsp:nvSpPr>
      <dsp:spPr>
        <a:xfrm>
          <a:off x="1080124" y="2808313"/>
          <a:ext cx="7623847" cy="1428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КОСВЕННОЕ  ЛИШЕНИЕ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 dirty="0">
            <a:ln w="0"/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080124" y="2808313"/>
        <a:ext cx="7623847" cy="14289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1D9A5-CD16-4EE4-B523-32F7E107496D}">
      <dsp:nvSpPr>
        <dsp:cNvPr id="0" name=""/>
        <dsp:cNvSpPr/>
      </dsp:nvSpPr>
      <dsp:spPr>
        <a:xfrm>
          <a:off x="1729323" y="749151"/>
          <a:ext cx="6800558" cy="44354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marL="114300" lvl="1" indent="-114300" algn="l" defTabSz="57785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3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 ЗАВЕЩАНИИ ПРЯМО УКАЗЫВАЕТСЯ, КОГО ИМЕННО ИЗ НАСЛЕДНИКОВ НАСЛЕДОДАТЕЛЬ ЛИШАЕТ НАСЛЕДСТВА.                                              В ЭТОМ СЛУЧАЕ НАСЛЕДНИК ПРИ ВСЕХ ОБСТОЯТЕЛЬСТВАХ ЛИШАЕТСЯ ПРАВА НА НАСЛЕДСТВО (ЗА ИСКЛЮЧЕНИЕМ СЛУЧАЕВ, ПРЕДУСМОТРЕННЫХ СТ.1149 ГК РФ)</a:t>
          </a:r>
          <a:endParaRPr lang="ru-RU" sz="1300" b="1" kern="1200" cap="all" spc="0" dirty="0">
            <a:ln w="0"/>
            <a:solidFill>
              <a:schemeClr val="accent1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marL="114300" lvl="1" indent="-114300" algn="l" defTabSz="57785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300" b="1" kern="1200" cap="all" spc="0" dirty="0">
            <a:ln w="0"/>
            <a:solidFill>
              <a:schemeClr val="accent1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marL="114300" lvl="1" indent="-114300" algn="l" defTabSz="57785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3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К НАСЛЕДОВАНИЮ ПОСЛЕ СМЕРТИ ЛИЦА, ПРЯМО ЛИШЕННОГО НАСЛЕДСТВА, НЕ ПРИЗЫВАЮТСЯ ЕГО НАСЛЕДНИКИ ПО ПРАВУ ПРЕДСТАВЛЕНИЯ</a:t>
          </a:r>
          <a:endParaRPr lang="ru-RU" sz="1300" b="1" kern="1200" cap="all" spc="0" dirty="0">
            <a:ln w="0"/>
            <a:solidFill>
              <a:schemeClr val="accent1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marL="114300" lvl="1" indent="-114300" algn="l" defTabSz="57785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300" b="1" kern="1200" cap="all" spc="0" dirty="0">
            <a:ln w="0"/>
            <a:solidFill>
              <a:schemeClr val="accent1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marL="114300" lvl="1" indent="-114300" algn="l" defTabSz="57785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3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Завещание может ограничиваться указанием на лишение права на наследство кого-либо из наследников. В данном случае другие наследники не могут отказаться от наследства в пользу наследника, лишенного права на наследство</a:t>
          </a:r>
          <a:endParaRPr lang="ru-RU" sz="1300" b="1" kern="1200" cap="all" spc="0" dirty="0">
            <a:ln w="0"/>
            <a:solidFill>
              <a:schemeClr val="accent1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729323" y="1303579"/>
        <a:ext cx="5137274" cy="3326568"/>
      </dsp:txXfrm>
    </dsp:sp>
    <dsp:sp modelId="{BAC2F870-F39D-4703-AAC7-5729EABD5A2B}">
      <dsp:nvSpPr>
        <dsp:cNvPr id="0" name=""/>
        <dsp:cNvSpPr/>
      </dsp:nvSpPr>
      <dsp:spPr>
        <a:xfrm>
          <a:off x="67429" y="2091506"/>
          <a:ext cx="1660761" cy="2155350"/>
        </a:xfrm>
        <a:prstGeom prst="roundRect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tint val="60000"/>
                <a:satMod val="160000"/>
              </a:schemeClr>
            </a:gs>
            <a:gs pos="88000">
              <a:srgbClr val="BF942D"/>
            </a:gs>
            <a:gs pos="39000">
              <a:schemeClr val="tx1"/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ПРЯМОЕ ЛИШЕНИЕ</a:t>
          </a:r>
          <a:endParaRPr lang="ru-RU" sz="14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48501" y="2172578"/>
        <a:ext cx="1498617" cy="1993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FFF1A-9BB9-4A06-83A7-B35CDE9BFB62}">
      <dsp:nvSpPr>
        <dsp:cNvPr id="0" name=""/>
        <dsp:cNvSpPr/>
      </dsp:nvSpPr>
      <dsp:spPr>
        <a:xfrm>
          <a:off x="2081902" y="1152116"/>
          <a:ext cx="6594165" cy="28803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cap="all" spc="0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завещатель умалчивает в завещании о ком-либо из наследников, распределяя принадлежащее ему имущество между другими наследниками. При этом наследник, лишенный наследства по завещанию, может наследовать по закону имущество, оставшееся незавещанным</a:t>
          </a:r>
          <a:endParaRPr lang="ru-RU" sz="1400" b="1" kern="1200" cap="all" spc="0" dirty="0" smtClean="0">
            <a:ln w="0"/>
            <a:solidFill>
              <a:schemeClr val="accent1">
                <a:lumMod val="50000"/>
              </a:schemeClr>
            </a:solidFill>
            <a:effectLst/>
            <a:latin typeface="+mn-lt"/>
            <a:ea typeface="Arial Unicode MS" pitchFamily="34" charset="-128"/>
            <a:cs typeface="Arial Unicode MS" pitchFamily="34" charset="-128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cap="all" spc="0" dirty="0" smtClean="0">
            <a:ln w="0"/>
            <a:solidFill>
              <a:schemeClr val="accent1">
                <a:lumMod val="50000"/>
              </a:schemeClr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2081902" y="1512159"/>
        <a:ext cx="5514036" cy="2160257"/>
      </dsp:txXfrm>
    </dsp:sp>
    <dsp:sp modelId="{498B1E00-A5BB-44CE-96A0-45B85E3BC34E}">
      <dsp:nvSpPr>
        <dsp:cNvPr id="0" name=""/>
        <dsp:cNvSpPr/>
      </dsp:nvSpPr>
      <dsp:spPr>
        <a:xfrm>
          <a:off x="43225" y="1584173"/>
          <a:ext cx="2045003" cy="2016229"/>
        </a:xfrm>
        <a:prstGeom prst="roundRect">
          <a:avLst/>
        </a:prstGeom>
        <a:gradFill flip="none" rotWithShape="1">
          <a:gsLst>
            <a:gs pos="39000">
              <a:schemeClr val="tx1"/>
            </a:gs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75000">
              <a:schemeClr val="accent1">
                <a:hueOff val="0"/>
                <a:satOff val="0"/>
                <a:lum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КОСВЕННОЕ ЛИШЕНИЕ</a:t>
          </a:r>
          <a:endParaRPr lang="ru-RU" sz="1400" b="1" kern="1200" cap="all" spc="0" dirty="0" smtClean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41649" y="1682597"/>
        <a:ext cx="1848155" cy="18193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F078C-8B19-408D-B17E-C63A085B5D19}">
      <dsp:nvSpPr>
        <dsp:cNvPr id="0" name=""/>
        <dsp:cNvSpPr/>
      </dsp:nvSpPr>
      <dsp:spPr>
        <a:xfrm>
          <a:off x="0" y="4520"/>
          <a:ext cx="6408712" cy="80496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shade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ВЕЩИ</a:t>
          </a:r>
        </a:p>
      </dsp:txBody>
      <dsp:txXfrm>
        <a:off x="39295" y="43815"/>
        <a:ext cx="6330122" cy="726370"/>
      </dsp:txXfrm>
    </dsp:sp>
    <dsp:sp modelId="{FDB1E2C3-C59E-4AE2-BBF0-93FD001E773C}">
      <dsp:nvSpPr>
        <dsp:cNvPr id="0" name=""/>
        <dsp:cNvSpPr/>
      </dsp:nvSpPr>
      <dsp:spPr>
        <a:xfrm>
          <a:off x="0" y="933320"/>
          <a:ext cx="6408712" cy="80496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200718"/>
                <a:satOff val="-11233"/>
                <a:lumOff val="22703"/>
                <a:alphaOff val="0"/>
                <a:tint val="60000"/>
                <a:satMod val="160000"/>
              </a:schemeClr>
            </a:gs>
            <a:gs pos="46000">
              <a:schemeClr val="accent1">
                <a:shade val="50000"/>
                <a:hueOff val="-200718"/>
                <a:satOff val="-11233"/>
                <a:lumOff val="22703"/>
                <a:alphaOff val="0"/>
                <a:tint val="86000"/>
                <a:satMod val="160000"/>
              </a:schemeClr>
            </a:gs>
            <a:gs pos="100000">
              <a:schemeClr val="accent1">
                <a:shade val="50000"/>
                <a:hueOff val="-200718"/>
                <a:satOff val="-11233"/>
                <a:lumOff val="22703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ИМУЩЕСТВЕННЫЕ ПРАВА И ОБЯЗАННОСТИ</a:t>
          </a:r>
        </a:p>
      </dsp:txBody>
      <dsp:txXfrm>
        <a:off x="39295" y="972615"/>
        <a:ext cx="6330122" cy="726370"/>
      </dsp:txXfrm>
    </dsp:sp>
    <dsp:sp modelId="{00571EFE-C866-49F3-89D8-44555E925686}">
      <dsp:nvSpPr>
        <dsp:cNvPr id="0" name=""/>
        <dsp:cNvSpPr/>
      </dsp:nvSpPr>
      <dsp:spPr>
        <a:xfrm>
          <a:off x="0" y="1862120"/>
          <a:ext cx="6408712" cy="80496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401437"/>
                <a:satOff val="-22465"/>
                <a:lumOff val="45405"/>
                <a:alphaOff val="0"/>
                <a:tint val="60000"/>
                <a:satMod val="160000"/>
              </a:schemeClr>
            </a:gs>
            <a:gs pos="46000">
              <a:schemeClr val="accent1">
                <a:shade val="50000"/>
                <a:hueOff val="-401437"/>
                <a:satOff val="-22465"/>
                <a:lumOff val="45405"/>
                <a:alphaOff val="0"/>
                <a:tint val="86000"/>
                <a:satMod val="160000"/>
              </a:schemeClr>
            </a:gs>
            <a:gs pos="100000">
              <a:schemeClr val="accent1">
                <a:shade val="50000"/>
                <a:hueOff val="-401437"/>
                <a:satOff val="-22465"/>
                <a:lumOff val="45405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ВСЁ ИМУЩЕСТВО ИЛИ ЕГО ЧАСТЬ</a:t>
          </a:r>
        </a:p>
      </dsp:txBody>
      <dsp:txXfrm>
        <a:off x="39295" y="1901415"/>
        <a:ext cx="6330122" cy="726370"/>
      </dsp:txXfrm>
    </dsp:sp>
    <dsp:sp modelId="{37A079EE-D6E5-46EF-98AD-C1011DC058A3}">
      <dsp:nvSpPr>
        <dsp:cNvPr id="0" name=""/>
        <dsp:cNvSpPr/>
      </dsp:nvSpPr>
      <dsp:spPr>
        <a:xfrm>
          <a:off x="0" y="2790919"/>
          <a:ext cx="6408712" cy="80496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200718"/>
                <a:satOff val="-11233"/>
                <a:lumOff val="22703"/>
                <a:alphaOff val="0"/>
                <a:tint val="60000"/>
                <a:satMod val="160000"/>
              </a:schemeClr>
            </a:gs>
            <a:gs pos="46000">
              <a:schemeClr val="accent1">
                <a:shade val="50000"/>
                <a:hueOff val="-200718"/>
                <a:satOff val="-11233"/>
                <a:lumOff val="22703"/>
                <a:alphaOff val="0"/>
                <a:tint val="86000"/>
                <a:satMod val="160000"/>
              </a:schemeClr>
            </a:gs>
            <a:gs pos="100000">
              <a:schemeClr val="accent1">
                <a:shade val="50000"/>
                <a:hueOff val="-200718"/>
                <a:satOff val="-11233"/>
                <a:lumOff val="22703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ИМУЩЕСТВО, КОТОРОЕ БУДЕТ ПРИОБРЕТЕНО В БУДУЩЕМ</a:t>
          </a:r>
          <a:endParaRPr lang="ru-RU" sz="1600" b="1" kern="1200" dirty="0" smtClean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9295" y="2830214"/>
        <a:ext cx="6330122" cy="7263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F078C-8B19-408D-B17E-C63A085B5D19}">
      <dsp:nvSpPr>
        <dsp:cNvPr id="0" name=""/>
        <dsp:cNvSpPr/>
      </dsp:nvSpPr>
      <dsp:spPr>
        <a:xfrm>
          <a:off x="0" y="0"/>
          <a:ext cx="8424936" cy="106421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shade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ПРАВА И ОБЯЗАННОСТИ, НЕРАЗРЫВНО СВЯЗАННЫЕ С ЛИЧНОСТЬЮ НАСЛЕДОДАТЕЛЯ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(ПРАВО НА АЛИМЕНТЫ, ПРАВО НА ВОЗМЕЩЕНИЕ ВРЕДА,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ПРИЧИНЕННОГО ЖИЗНИ ИЛИ ЗДОРОВЬЮ ГРАЖДАНИНА, ПРАВО НА АРЕНДУ ЗЕМЕЛЬНОГО УЧАСТКА, ПРЕДОСТАВЛЕННОГО КАК ИНВАЛИДУ)</a:t>
          </a:r>
        </a:p>
      </dsp:txBody>
      <dsp:txXfrm>
        <a:off x="51951" y="51951"/>
        <a:ext cx="8321034" cy="960317"/>
      </dsp:txXfrm>
    </dsp:sp>
    <dsp:sp modelId="{5585CB4D-1680-4304-9848-21CD3DD73689}">
      <dsp:nvSpPr>
        <dsp:cNvPr id="0" name=""/>
        <dsp:cNvSpPr/>
      </dsp:nvSpPr>
      <dsp:spPr>
        <a:xfrm>
          <a:off x="0" y="1075149"/>
          <a:ext cx="8424936" cy="1230142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160575"/>
                <a:satOff val="-8986"/>
                <a:lumOff val="18162"/>
                <a:alphaOff val="0"/>
                <a:tint val="60000"/>
                <a:satMod val="160000"/>
              </a:schemeClr>
            </a:gs>
            <a:gs pos="46000">
              <a:schemeClr val="accent1">
                <a:shade val="50000"/>
                <a:hueOff val="-160575"/>
                <a:satOff val="-8986"/>
                <a:lumOff val="18162"/>
                <a:alphaOff val="0"/>
                <a:tint val="86000"/>
                <a:satMod val="160000"/>
              </a:schemeClr>
            </a:gs>
            <a:gs pos="100000">
              <a:schemeClr val="accent1">
                <a:shade val="50000"/>
                <a:hueOff val="-160575"/>
                <a:satOff val="-8986"/>
                <a:lumOff val="1816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baseline="0" dirty="0" smtClean="0">
              <a:solidFill>
                <a:schemeClr val="accent1">
                  <a:lumMod val="50000"/>
                </a:schemeClr>
              </a:solidFill>
              <a:effectLst/>
            </a:rPr>
            <a:t>права и обязанности, переход которых в порядке наследования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baseline="0" dirty="0" smtClean="0">
              <a:solidFill>
                <a:schemeClr val="accent1">
                  <a:lumMod val="50000"/>
                </a:schemeClr>
              </a:solidFill>
              <a:effectLst/>
            </a:rPr>
            <a:t>не допускается действующим законодательством                                                                                                                                                                                                   (обязанности по уплате налога – ст.44 НК РФ,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baseline="0" dirty="0" smtClean="0">
              <a:solidFill>
                <a:schemeClr val="accent1">
                  <a:lumMod val="50000"/>
                </a:schemeClr>
              </a:solidFill>
              <a:effectLst/>
            </a:rPr>
            <a:t>права по договору социального найма – ст.83 ЖК РФ,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baseline="0" dirty="0" smtClean="0">
              <a:solidFill>
                <a:schemeClr val="accent1">
                  <a:lumMod val="50000"/>
                </a:schemeClr>
              </a:solidFill>
              <a:effectLst/>
            </a:rPr>
            <a:t>права и обязанности по алиментному соглашению – ст.120 СК РФ)</a:t>
          </a:r>
        </a:p>
      </dsp:txBody>
      <dsp:txXfrm>
        <a:off x="60051" y="1135200"/>
        <a:ext cx="8304834" cy="1110040"/>
      </dsp:txXfrm>
    </dsp:sp>
    <dsp:sp modelId="{1B73E5E7-5F2A-4021-968F-ADA024F79DBA}">
      <dsp:nvSpPr>
        <dsp:cNvPr id="0" name=""/>
        <dsp:cNvSpPr/>
      </dsp:nvSpPr>
      <dsp:spPr>
        <a:xfrm>
          <a:off x="0" y="2313407"/>
          <a:ext cx="8424936" cy="966066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321150"/>
                <a:satOff val="-17972"/>
                <a:lumOff val="36324"/>
                <a:alphaOff val="0"/>
                <a:tint val="60000"/>
                <a:satMod val="160000"/>
              </a:schemeClr>
            </a:gs>
            <a:gs pos="46000">
              <a:schemeClr val="accent1">
                <a:shade val="50000"/>
                <a:hueOff val="-321150"/>
                <a:satOff val="-17972"/>
                <a:lumOff val="36324"/>
                <a:alphaOff val="0"/>
                <a:tint val="86000"/>
                <a:satMod val="160000"/>
              </a:schemeClr>
            </a:gs>
            <a:gs pos="100000">
              <a:schemeClr val="accent1">
                <a:shade val="50000"/>
                <a:hueOff val="-321150"/>
                <a:satOff val="-17972"/>
                <a:lumOff val="36324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baseline="0" dirty="0" smtClean="0">
              <a:solidFill>
                <a:schemeClr val="accent1">
                  <a:lumMod val="50000"/>
                </a:schemeClr>
              </a:solidFill>
              <a:effectLst/>
            </a:rPr>
            <a:t>личные неимущественные права и другие нематериальные блага                                                          (честь и доброе имя, деловая репутация, ПРАВО </a:t>
          </a:r>
          <a:r>
            <a:rPr lang="ru-RU" sz="1400" b="1" kern="1200" cap="all" baseline="0" dirty="0" err="1" smtClean="0">
              <a:solidFill>
                <a:schemeClr val="accent1">
                  <a:lumMod val="50000"/>
                </a:schemeClr>
              </a:solidFill>
              <a:effectLst/>
            </a:rPr>
            <a:t>авторствА</a:t>
          </a:r>
          <a:r>
            <a:rPr lang="ru-RU" sz="1400" b="1" kern="1200" cap="all" baseline="0" dirty="0" smtClean="0">
              <a:solidFill>
                <a:schemeClr val="accent1">
                  <a:lumMod val="50000"/>
                </a:schemeClr>
              </a:solidFill>
              <a:effectLst/>
            </a:rPr>
            <a:t> - п.1 ст.150 ГК РФ)</a:t>
          </a:r>
        </a:p>
      </dsp:txBody>
      <dsp:txXfrm>
        <a:off x="47159" y="2360566"/>
        <a:ext cx="8330618" cy="871748"/>
      </dsp:txXfrm>
    </dsp:sp>
    <dsp:sp modelId="{3185424F-1A33-4BB3-BB03-88ADC1409684}">
      <dsp:nvSpPr>
        <dsp:cNvPr id="0" name=""/>
        <dsp:cNvSpPr/>
      </dsp:nvSpPr>
      <dsp:spPr>
        <a:xfrm>
          <a:off x="0" y="3287589"/>
          <a:ext cx="8424936" cy="106421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321150"/>
                <a:satOff val="-17972"/>
                <a:lumOff val="36324"/>
                <a:alphaOff val="0"/>
                <a:tint val="60000"/>
                <a:satMod val="160000"/>
              </a:schemeClr>
            </a:gs>
            <a:gs pos="46000">
              <a:schemeClr val="accent1">
                <a:shade val="50000"/>
                <a:hueOff val="-321150"/>
                <a:satOff val="-17972"/>
                <a:lumOff val="36324"/>
                <a:alphaOff val="0"/>
                <a:tint val="86000"/>
                <a:satMod val="160000"/>
              </a:schemeClr>
            </a:gs>
            <a:gs pos="100000">
              <a:schemeClr val="accent1">
                <a:shade val="50000"/>
                <a:hueOff val="-321150"/>
                <a:satOff val="-17972"/>
                <a:lumOff val="36324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baseline="0" dirty="0" smtClean="0">
              <a:solidFill>
                <a:schemeClr val="accent1">
                  <a:lumMod val="50000"/>
                </a:schemeClr>
              </a:solidFill>
              <a:effectLst/>
            </a:rPr>
            <a:t>вещи, переход которых в порядке наследования не допускается действующим законодательством (государственные награды, которых был удостоен наследодатель и на которые распространяется законодательство о государственных наградах РФ – ст.1185 ГК РФ)</a:t>
          </a:r>
        </a:p>
      </dsp:txBody>
      <dsp:txXfrm>
        <a:off x="51951" y="3339540"/>
        <a:ext cx="8321034" cy="960317"/>
      </dsp:txXfrm>
    </dsp:sp>
    <dsp:sp modelId="{4ABF5CFA-9B89-4A92-B448-FC7667B3D3D8}">
      <dsp:nvSpPr>
        <dsp:cNvPr id="0" name=""/>
        <dsp:cNvSpPr/>
      </dsp:nvSpPr>
      <dsp:spPr>
        <a:xfrm>
          <a:off x="1296163" y="4362739"/>
          <a:ext cx="4038013" cy="658656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160575"/>
                <a:satOff val="-8986"/>
                <a:lumOff val="18162"/>
                <a:alphaOff val="0"/>
                <a:tint val="60000"/>
                <a:satMod val="160000"/>
              </a:schemeClr>
            </a:gs>
            <a:gs pos="46000">
              <a:schemeClr val="accent1">
                <a:shade val="50000"/>
                <a:hueOff val="-160575"/>
                <a:satOff val="-8986"/>
                <a:lumOff val="18162"/>
                <a:alphaOff val="0"/>
                <a:tint val="86000"/>
                <a:satMod val="160000"/>
              </a:schemeClr>
            </a:gs>
            <a:gs pos="100000">
              <a:schemeClr val="accent1">
                <a:shade val="50000"/>
                <a:hueOff val="-160575"/>
                <a:satOff val="-8986"/>
                <a:lumOff val="1816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baseline="0" dirty="0" smtClean="0">
              <a:solidFill>
                <a:schemeClr val="accent1">
                  <a:lumMod val="50000"/>
                </a:schemeClr>
              </a:solidFill>
              <a:effectLst/>
            </a:rPr>
            <a:t>имущество, изъятое из оборота</a:t>
          </a:r>
          <a:endParaRPr lang="ru-RU" sz="1600" b="1" kern="1200" cap="all" baseline="0" dirty="0" smtClean="0">
            <a:solidFill>
              <a:schemeClr val="accent1">
                <a:lumMod val="50000"/>
              </a:schemeClr>
            </a:solidFill>
            <a:effectLst/>
          </a:endParaRPr>
        </a:p>
      </dsp:txBody>
      <dsp:txXfrm>
        <a:off x="1328316" y="4394892"/>
        <a:ext cx="3973707" cy="5943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69B34-5CD0-46AA-8489-8ACF26502B64}">
      <dsp:nvSpPr>
        <dsp:cNvPr id="0" name=""/>
        <dsp:cNvSpPr/>
      </dsp:nvSpPr>
      <dsp:spPr>
        <a:xfrm>
          <a:off x="0" y="277281"/>
          <a:ext cx="8424936" cy="392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9151AD-78D5-4F83-B6C0-9232AA79E776}">
      <dsp:nvSpPr>
        <dsp:cNvPr id="0" name=""/>
        <dsp:cNvSpPr/>
      </dsp:nvSpPr>
      <dsp:spPr>
        <a:xfrm>
          <a:off x="421246" y="42597"/>
          <a:ext cx="7337613" cy="58892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shade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Наследникам по закону </a:t>
          </a:r>
          <a:endParaRPr lang="ru-RU" sz="1400" b="1" kern="1200" cap="all" baseline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9995" y="71346"/>
        <a:ext cx="7280115" cy="531426"/>
      </dsp:txXfrm>
    </dsp:sp>
    <dsp:sp modelId="{A9D18791-95A1-4081-88C1-992F772EED39}">
      <dsp:nvSpPr>
        <dsp:cNvPr id="0" name=""/>
        <dsp:cNvSpPr/>
      </dsp:nvSpPr>
      <dsp:spPr>
        <a:xfrm>
          <a:off x="0" y="1301943"/>
          <a:ext cx="8424936" cy="3948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200718"/>
              <a:satOff val="-11233"/>
              <a:lumOff val="22703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7E2104-B4DC-4B5E-B220-25585A4CA988}">
      <dsp:nvSpPr>
        <dsp:cNvPr id="0" name=""/>
        <dsp:cNvSpPr/>
      </dsp:nvSpPr>
      <dsp:spPr>
        <a:xfrm>
          <a:off x="421246" y="799681"/>
          <a:ext cx="7363031" cy="856502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200718"/>
                <a:satOff val="-11233"/>
                <a:lumOff val="22703"/>
                <a:alphaOff val="0"/>
                <a:tint val="60000"/>
                <a:satMod val="160000"/>
              </a:schemeClr>
            </a:gs>
            <a:gs pos="46000">
              <a:schemeClr val="accent1">
                <a:shade val="50000"/>
                <a:hueOff val="-200718"/>
                <a:satOff val="-11233"/>
                <a:lumOff val="22703"/>
                <a:alphaOff val="0"/>
                <a:tint val="86000"/>
                <a:satMod val="160000"/>
              </a:schemeClr>
            </a:gs>
            <a:gs pos="100000">
              <a:schemeClr val="accent1">
                <a:shade val="50000"/>
                <a:hueOff val="-200718"/>
                <a:satOff val="-11233"/>
                <a:lumOff val="22703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baseline="0" dirty="0" smtClean="0">
              <a:solidFill>
                <a:schemeClr val="accent1">
                  <a:lumMod val="50000"/>
                </a:schemeClr>
              </a:solidFill>
              <a:effectLst/>
            </a:rPr>
            <a:t>лицам, не являющимся наследниками по закону, в том числе гражданам российской федерации, иностранным гражданам, лицам без гражданства</a:t>
          </a:r>
          <a:endParaRPr lang="ru-RU" sz="1400" b="1" kern="1200" cap="all" baseline="0" dirty="0">
            <a:solidFill>
              <a:schemeClr val="accent1">
                <a:lumMod val="50000"/>
              </a:schemeClr>
            </a:solidFill>
            <a:effectLst/>
          </a:endParaRPr>
        </a:p>
      </dsp:txBody>
      <dsp:txXfrm>
        <a:off x="463057" y="841492"/>
        <a:ext cx="7279409" cy="772880"/>
      </dsp:txXfrm>
    </dsp:sp>
    <dsp:sp modelId="{D5D1F17B-E94B-47C6-86CD-66588C1AC4E4}">
      <dsp:nvSpPr>
        <dsp:cNvPr id="0" name=""/>
        <dsp:cNvSpPr/>
      </dsp:nvSpPr>
      <dsp:spPr>
        <a:xfrm>
          <a:off x="0" y="2259740"/>
          <a:ext cx="8424936" cy="12803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401437"/>
              <a:satOff val="-22465"/>
              <a:lumOff val="45405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3869" tIns="395732" rIns="653869" bIns="99568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kern="1200" cap="all" spc="0" baseline="0" dirty="0" smtClean="0">
              <a:ln w="0"/>
              <a:solidFill>
                <a:schemeClr val="accent1">
                  <a:lumMod val="50000"/>
                </a:schemeClr>
              </a:solidFill>
              <a:effectLst/>
            </a:rPr>
            <a:t>нотариус разъясняет завещателю, что такие лица будут являться наследниками, если родились до смерти завещателя или зачаты при жизни завещателя и рождены живыми после открытия наследства</a:t>
          </a:r>
          <a:endParaRPr lang="ru-RU" sz="1400" b="1" kern="1200" cap="all" spc="0" baseline="0" dirty="0">
            <a:ln w="0"/>
            <a:solidFill>
              <a:schemeClr val="accent1">
                <a:lumMod val="50000"/>
              </a:schemeClr>
            </a:solidFill>
            <a:effectLst/>
          </a:endParaRPr>
        </a:p>
      </dsp:txBody>
      <dsp:txXfrm>
        <a:off x="0" y="2259740"/>
        <a:ext cx="8424936" cy="1280390"/>
      </dsp:txXfrm>
    </dsp:sp>
    <dsp:sp modelId="{C8BFDBAE-CF16-46C8-AC11-1933E860BE4A}">
      <dsp:nvSpPr>
        <dsp:cNvPr id="0" name=""/>
        <dsp:cNvSpPr/>
      </dsp:nvSpPr>
      <dsp:spPr>
        <a:xfrm>
          <a:off x="421246" y="1826363"/>
          <a:ext cx="7373647" cy="787617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401437"/>
                <a:satOff val="-22465"/>
                <a:lumOff val="45405"/>
                <a:alphaOff val="0"/>
                <a:tint val="60000"/>
                <a:satMod val="160000"/>
              </a:schemeClr>
            </a:gs>
            <a:gs pos="46000">
              <a:schemeClr val="accent1">
                <a:shade val="50000"/>
                <a:hueOff val="-401437"/>
                <a:satOff val="-22465"/>
                <a:lumOff val="45405"/>
                <a:alphaOff val="0"/>
                <a:tint val="86000"/>
                <a:satMod val="160000"/>
              </a:schemeClr>
            </a:gs>
            <a:gs pos="100000">
              <a:schemeClr val="accent1">
                <a:shade val="50000"/>
                <a:hueOff val="-401437"/>
                <a:satOff val="-22465"/>
                <a:lumOff val="45405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baseline="0" dirty="0" smtClean="0">
              <a:solidFill>
                <a:schemeClr val="accent1">
                  <a:lumMod val="50000"/>
                </a:schemeClr>
              </a:solidFill>
              <a:effectLst/>
            </a:rPr>
            <a:t>ЛИЦАМ, НЕ РОДИВШИМСЯ НА МОМЕНТ СОВЕРШЕНИЯ ЗАВЕЩАНИЯ, В ТОМ ЧИСЛЕ ЛИЦАМ, КОТОРЫЕ БУДУТ ЗАЧАТЫ ПРИ ЖИЗНИ ЗАВЕЩАТЕЛЯ, НО НЕ РОДЯТСЯ НА МОМЕНТ ЕГО СМЕРТИ</a:t>
          </a:r>
          <a:endParaRPr lang="ru-RU" sz="1400" b="1" kern="1200" cap="all" baseline="0" dirty="0">
            <a:solidFill>
              <a:schemeClr val="accent1">
                <a:lumMod val="50000"/>
              </a:schemeClr>
            </a:solidFill>
            <a:effectLst/>
          </a:endParaRPr>
        </a:p>
      </dsp:txBody>
      <dsp:txXfrm>
        <a:off x="459694" y="1864811"/>
        <a:ext cx="7296751" cy="710721"/>
      </dsp:txXfrm>
    </dsp:sp>
    <dsp:sp modelId="{2CE2F738-9DDC-4BE8-8482-A0ECA83E5F21}">
      <dsp:nvSpPr>
        <dsp:cNvPr id="0" name=""/>
        <dsp:cNvSpPr/>
      </dsp:nvSpPr>
      <dsp:spPr>
        <a:xfrm>
          <a:off x="0" y="4023970"/>
          <a:ext cx="8424936" cy="4699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200718"/>
              <a:satOff val="-11233"/>
              <a:lumOff val="22703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8D041D-5625-4893-8AA3-7D2EE12A53C1}">
      <dsp:nvSpPr>
        <dsp:cNvPr id="0" name=""/>
        <dsp:cNvSpPr/>
      </dsp:nvSpPr>
      <dsp:spPr>
        <a:xfrm>
          <a:off x="421246" y="3669730"/>
          <a:ext cx="7385854" cy="70848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200718"/>
                <a:satOff val="-11233"/>
                <a:lumOff val="22703"/>
                <a:alphaOff val="0"/>
                <a:tint val="60000"/>
                <a:satMod val="160000"/>
              </a:schemeClr>
            </a:gs>
            <a:gs pos="46000">
              <a:schemeClr val="accent1">
                <a:shade val="50000"/>
                <a:hueOff val="-200718"/>
                <a:satOff val="-11233"/>
                <a:lumOff val="22703"/>
                <a:alphaOff val="0"/>
                <a:tint val="86000"/>
                <a:satMod val="160000"/>
              </a:schemeClr>
            </a:gs>
            <a:gs pos="100000">
              <a:schemeClr val="accent1">
                <a:shade val="50000"/>
                <a:hueOff val="-200718"/>
                <a:satOff val="-11233"/>
                <a:lumOff val="22703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ЮРИДИЧЕСКИМ ЛИЦАМ, ВКЛЮЧАЯ ИНОСТРАННЫЕ, КОТОРЫЕ ПРИЗЫВАЮТСЯ К НАСЛЕДОВАНИЮ В СЛУЧАЕ ИХ СУЩЕСТВОВАНИЯ НА ДЕНЬ ОТКРЫТИЯ</a:t>
          </a:r>
          <a:endParaRPr lang="ru-RU" sz="1400" b="1" kern="1200" cap="all" baseline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5831" y="3704315"/>
        <a:ext cx="7316684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7DC4436-F430-4D33-B114-FA70694B7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850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E5B625E-4332-4A64-B6FC-96BB4B223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41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09600" y="2667000"/>
            <a:ext cx="7772400" cy="9906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295400" y="39624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black"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46002-30A0-4DDD-BC7D-780D5CC2D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73427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CE332-60EA-4E42-83D0-D354C323D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57429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F4E7-2419-4948-AC85-6F0A8D1A1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05625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B8C25-9296-4C88-8DCC-299F84348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7920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0DD3A-00FD-4AEB-81A1-942F4877D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53896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F11B9-B7A2-4D42-AF8D-36EDE6BB2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2891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A4733-B103-4311-A053-9D34EFD2B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93525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D0E9C-3162-4DD5-8AA1-50992384A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655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93BAC-D509-4890-B841-5526A1374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62420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EB44E-C681-4112-9ED7-1422127F1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55706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745EB-5B08-4010-9102-D5D304BC0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79165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644CD-D8C8-4E11-88AE-516D2704C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41525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F843913-7288-4AD3-A3E1-8F640D4D6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7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269486"/>
            <a:ext cx="8712968" cy="6383632"/>
          </a:xfrm>
          <a:ln>
            <a:miter lim="800000"/>
            <a:headEnd/>
            <a:tailEnd/>
          </a:ln>
          <a:extLst/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44000" indent="0" algn="ctr" eaLnBrk="1" hangingPunct="1">
              <a:spcBef>
                <a:spcPts val="1200"/>
              </a:spcBef>
              <a:buFontTx/>
              <a:buNone/>
              <a:defRPr/>
            </a:pPr>
            <a:endParaRPr lang="ru-RU" sz="6600" i="1" cap="all" spc="15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Batang" pitchFamily="18" charset="-127"/>
            </a:endParaRPr>
          </a:p>
          <a:p>
            <a:pPr marL="144000" indent="0" algn="ctr" eaLnBrk="1" hangingPunct="1">
              <a:spcBef>
                <a:spcPts val="1200"/>
              </a:spcBef>
              <a:buFontTx/>
              <a:buNone/>
              <a:defRPr/>
            </a:pPr>
            <a:r>
              <a:rPr lang="ru-RU" sz="6600" i="1" cap="all" spc="15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</a:rPr>
              <a:t>Н О Т А Р И А Т</a:t>
            </a:r>
          </a:p>
          <a:p>
            <a:pPr marL="144000" indent="0" algn="ctr" eaLnBrk="1" hangingPunct="1">
              <a:spcBef>
                <a:spcPts val="1200"/>
              </a:spcBef>
              <a:buFontTx/>
              <a:buNone/>
              <a:defRPr/>
            </a:pPr>
            <a:endParaRPr lang="ru-RU" sz="6000" i="1" cap="all" spc="15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Batang" pitchFamily="18" charset="-127"/>
            </a:endParaRPr>
          </a:p>
          <a:p>
            <a:pPr algn="ctr">
              <a:buNone/>
            </a:pPr>
            <a:r>
              <a:rPr lang="ru-RU" sz="2400" b="1" i="1" kern="1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Cambria" panose="02040503050406030204" pitchFamily="18" charset="0"/>
                <a:cs typeface="Arial" charset="0"/>
              </a:rPr>
              <a:t>    ЗАВЕЩАНИЕ: понятие, форма, порядок отмены</a:t>
            </a:r>
            <a:endParaRPr lang="ru-RU" sz="2400" b="1" i="1" kern="1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6021288"/>
            <a:ext cx="1201033" cy="6771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i="1" cap="all" dirty="0" err="1" smtClean="0">
                <a:ln w="0"/>
                <a:gradFill flip="none">
                  <a:gsLst>
                    <a:gs pos="0">
                      <a:srgbClr val="BE993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E993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E9932">
                        <a:shade val="65000"/>
                        <a:satMod val="130000"/>
                      </a:srgbClr>
                    </a:gs>
                    <a:gs pos="92000">
                      <a:srgbClr val="BE9932">
                        <a:shade val="50000"/>
                        <a:satMod val="120000"/>
                      </a:srgbClr>
                    </a:gs>
                    <a:gs pos="100000">
                      <a:srgbClr val="BE993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</a:rPr>
              <a:t>г</a:t>
            </a:r>
            <a:r>
              <a:rPr lang="ru-RU" sz="2000" b="1" i="1" cap="all" dirty="0" err="1" smtClean="0">
                <a:ln w="0"/>
                <a:gradFill flip="none">
                  <a:gsLst>
                    <a:gs pos="0">
                      <a:srgbClr val="BE993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E993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E9932">
                        <a:shade val="65000"/>
                        <a:satMod val="130000"/>
                      </a:srgbClr>
                    </a:gs>
                    <a:gs pos="92000">
                      <a:srgbClr val="BE9932">
                        <a:shade val="50000"/>
                        <a:satMod val="120000"/>
                      </a:srgbClr>
                    </a:gs>
                    <a:gs pos="100000">
                      <a:srgbClr val="BE993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</a:rPr>
              <a:t>.</a:t>
            </a:r>
            <a:r>
              <a:rPr lang="ru-RU" b="1" i="1" cap="all" dirty="0" err="1" smtClean="0">
                <a:ln w="0"/>
                <a:gradFill flip="none">
                  <a:gsLst>
                    <a:gs pos="0">
                      <a:srgbClr val="BE993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E993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E9932">
                        <a:shade val="65000"/>
                        <a:satMod val="130000"/>
                      </a:srgbClr>
                    </a:gs>
                    <a:gs pos="92000">
                      <a:srgbClr val="BE9932">
                        <a:shade val="50000"/>
                        <a:satMod val="120000"/>
                      </a:srgbClr>
                    </a:gs>
                    <a:gs pos="100000">
                      <a:srgbClr val="BE993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</a:rPr>
              <a:t>САМАРА</a:t>
            </a:r>
            <a:endParaRPr lang="ru-RU" sz="2000" b="1" i="1" cap="all" dirty="0">
              <a:ln w="0"/>
              <a:gradFill flip="none">
                <a:gsLst>
                  <a:gs pos="0">
                    <a:srgbClr val="BE9932">
                      <a:tint val="75000"/>
                      <a:shade val="75000"/>
                      <a:satMod val="170000"/>
                    </a:srgbClr>
                  </a:gs>
                  <a:gs pos="49000">
                    <a:srgbClr val="BE9932">
                      <a:tint val="88000"/>
                      <a:shade val="65000"/>
                      <a:satMod val="172000"/>
                    </a:srgbClr>
                  </a:gs>
                  <a:gs pos="50000">
                    <a:srgbClr val="BE9932">
                      <a:shade val="65000"/>
                      <a:satMod val="130000"/>
                    </a:srgbClr>
                  </a:gs>
                  <a:gs pos="92000">
                    <a:srgbClr val="BE9932">
                      <a:shade val="50000"/>
                      <a:satMod val="120000"/>
                    </a:srgbClr>
                  </a:gs>
                  <a:gs pos="100000">
                    <a:srgbClr val="BE9932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b="1" i="1" cap="all" smtClean="0">
                <a:ln w="0"/>
                <a:gradFill flip="none">
                  <a:gsLst>
                    <a:gs pos="0">
                      <a:srgbClr val="BE993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E993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E9932">
                        <a:shade val="65000"/>
                        <a:satMod val="130000"/>
                      </a:srgbClr>
                    </a:gs>
                    <a:gs pos="92000">
                      <a:srgbClr val="BE9932">
                        <a:shade val="50000"/>
                        <a:satMod val="120000"/>
                      </a:srgbClr>
                    </a:gs>
                    <a:gs pos="100000">
                      <a:srgbClr val="BE993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</a:rPr>
              <a:t>2019</a:t>
            </a:r>
            <a:r>
              <a:rPr lang="ru-RU" sz="1400" b="1" i="1" cap="all" smtClean="0">
                <a:ln w="0"/>
                <a:gradFill flip="none">
                  <a:gsLst>
                    <a:gs pos="0">
                      <a:srgbClr val="BE993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E993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E9932">
                        <a:shade val="65000"/>
                        <a:satMod val="130000"/>
                      </a:srgbClr>
                    </a:gs>
                    <a:gs pos="92000">
                      <a:srgbClr val="BE9932">
                        <a:shade val="50000"/>
                        <a:satMod val="120000"/>
                      </a:srgbClr>
                    </a:gs>
                    <a:gs pos="100000">
                      <a:srgbClr val="BE993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</a:rPr>
              <a:t>г</a:t>
            </a:r>
            <a:r>
              <a:rPr lang="ru-RU" sz="1400" b="1" i="1" cap="all" dirty="0">
                <a:ln w="0"/>
                <a:gradFill flip="none">
                  <a:gsLst>
                    <a:gs pos="0">
                      <a:srgbClr val="BE993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E993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E9932">
                        <a:shade val="65000"/>
                        <a:satMod val="130000"/>
                      </a:srgbClr>
                    </a:gs>
                    <a:gs pos="92000">
                      <a:srgbClr val="BE9932">
                        <a:shade val="50000"/>
                        <a:satMod val="120000"/>
                      </a:srgbClr>
                    </a:gs>
                    <a:gs pos="100000">
                      <a:srgbClr val="BE993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247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692696"/>
            <a:ext cx="8286807" cy="6383632"/>
          </a:xfrm>
          <a:ln>
            <a:miter lim="800000"/>
            <a:headEnd/>
            <a:tailEnd/>
          </a:ln>
          <a:extLst/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 eaLnBrk="1" hangingPunct="1">
              <a:buFontTx/>
              <a:buNone/>
              <a:defRPr/>
            </a:pPr>
            <a:endParaRPr lang="ru-RU" sz="2400" b="1" i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Batang" pitchFamily="18" charset="-127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ru-RU" sz="2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99789774"/>
              </p:ext>
            </p:extLst>
          </p:nvPr>
        </p:nvGraphicFramePr>
        <p:xfrm>
          <a:off x="467544" y="548680"/>
          <a:ext cx="8424936" cy="542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75656" y="551582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СВОБОДА ЗАВЕЩАНИЯ</a:t>
            </a:r>
            <a:br>
              <a:rPr lang="ru-RU" sz="28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(ст.1119 ГК РФ)</a:t>
            </a:r>
            <a:br>
              <a:rPr lang="ru-RU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9432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811" y="260648"/>
            <a:ext cx="87129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i="1" spc="14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СВОБОДА </a:t>
            </a:r>
            <a:r>
              <a:rPr lang="ru-RU" sz="24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ЗАВЕЩАНИЯ ОГРАНИЧИВАЕТСЯ </a:t>
            </a:r>
            <a:endParaRPr lang="ru-RU" sz="2400" i="1" spc="14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Batang" pitchFamily="18" charset="-127"/>
              <a:cs typeface="Times New Roman" pitchFamily="18" charset="0"/>
            </a:endParaRPr>
          </a:p>
          <a:p>
            <a:pPr lvl="0" algn="ctr"/>
            <a:r>
              <a:rPr lang="ru-RU" sz="2400" i="1" spc="14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ПРАВИЛАМИ </a:t>
            </a:r>
            <a:r>
              <a:rPr lang="ru-RU" sz="24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ОБ ОБЯЗАТЕЛЬНОЙ ДОЛЕ В НАСЛЕДСТВЕ </a:t>
            </a:r>
            <a:endParaRPr lang="ru-RU" sz="2400" i="1" spc="14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Batang" pitchFamily="18" charset="-127"/>
              <a:cs typeface="Times New Roman" pitchFamily="18" charset="0"/>
            </a:endParaRPr>
          </a:p>
          <a:p>
            <a:pPr lvl="0" algn="ctr"/>
            <a:r>
              <a:rPr lang="ru-RU" sz="2000" i="1" spc="14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(ст. 1149 ГК РФ)</a:t>
            </a:r>
            <a:endParaRPr lang="ru-RU" sz="2000" i="1" spc="14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Batang" pitchFamily="18" charset="-127"/>
              <a:cs typeface="Times New Roman" pitchFamily="18" charset="0"/>
            </a:endParaRPr>
          </a:p>
          <a:p>
            <a:pPr algn="ctr"/>
            <a:endParaRPr lang="ru-RU" sz="2400" i="1" spc="14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Impact" panose="020B0806030902050204" pitchFamily="34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632" y="1412776"/>
            <a:ext cx="8604147" cy="401648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indent="627063" algn="just"/>
            <a:r>
              <a:rPr lang="ru-RU" sz="1700" u="sng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Несовершеннолетние </a:t>
            </a:r>
            <a:r>
              <a:rPr lang="ru-RU" sz="1700" u="sng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или нетрудоспособные дети наследодателя, его нетрудоспособные супруг и родители, а также нетрудоспособные иждивенцы наследодателя,</a:t>
            </a:r>
            <a:r>
              <a:rPr lang="ru-RU" sz="17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 подлежащие призванию к наследованию на основании пунктов 1 и 2 статьи 1148 </a:t>
            </a:r>
            <a:r>
              <a:rPr lang="ru-RU" sz="17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ГК РФ, </a:t>
            </a:r>
            <a:r>
              <a:rPr lang="ru-RU" sz="17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Наследуют независимо от содержания завещания не менее половины доли, которая причиталась бы каждому из них при наследовании по закону (обязательная доля)</a:t>
            </a:r>
          </a:p>
          <a:p>
            <a:pPr lvl="0" indent="627063" algn="just"/>
            <a:r>
              <a:rPr lang="ru-RU" sz="17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Право </a:t>
            </a:r>
            <a:r>
              <a:rPr lang="ru-RU" sz="17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на обязательную долю в наследстве </a:t>
            </a:r>
            <a:r>
              <a:rPr lang="ru-RU" sz="17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удовлетворяется                 </a:t>
            </a:r>
            <a:r>
              <a:rPr lang="ru-RU" sz="1700" u="sng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из оставшейся незавещанной части наследственного имущества</a:t>
            </a:r>
            <a:r>
              <a:rPr lang="ru-RU" sz="17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, даже если это приведет к уменьшению прав других наследников по закону на эту часть имущества, а </a:t>
            </a:r>
            <a:r>
              <a:rPr lang="ru-RU" sz="1700" u="sng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при недостаточности незавещанной части имущества для осуществления права на обязательную долю - из той части имущества, которая </a:t>
            </a:r>
            <a:r>
              <a:rPr lang="ru-RU" sz="1700" u="sng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завещана</a:t>
            </a:r>
            <a:endParaRPr lang="ru-RU" sz="1700" u="sng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lvl="0" indent="627063" algn="just"/>
            <a:r>
              <a:rPr lang="ru-RU" sz="17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sz="17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обязательную долю засчитывается все, что наследник, имеющий право на такую долю, получает из наследства по какому-либо основанию, </a:t>
            </a:r>
            <a:r>
              <a:rPr lang="ru-RU" sz="17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sz="17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том числе стоимость установленного в пользу такого наследника завещательного </a:t>
            </a:r>
            <a:r>
              <a:rPr lang="ru-RU" sz="17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отказа</a:t>
            </a:r>
            <a:endParaRPr lang="ru-RU" sz="17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37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94776891"/>
              </p:ext>
            </p:extLst>
          </p:nvPr>
        </p:nvGraphicFramePr>
        <p:xfrm>
          <a:off x="827584" y="1124744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3811" y="116632"/>
            <a:ext cx="871296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i="1" spc="14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Impact" panose="020B0806030902050204" pitchFamily="34" charset="0"/>
              <a:ea typeface="Batang" pitchFamily="18" charset="-127"/>
              <a:cs typeface="Times New Roman" pitchFamily="18" charset="0"/>
            </a:endParaRPr>
          </a:p>
          <a:p>
            <a:pPr algn="ctr"/>
            <a:endParaRPr lang="ru-RU" sz="3200" i="1" spc="14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Impact" panose="020B0806030902050204" pitchFamily="34" charset="0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ru-RU" sz="3000" i="1" spc="14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СПОСОБЫ </a:t>
            </a:r>
            <a:r>
              <a:rPr lang="ru-RU" sz="30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ЛИШЕНИЯ ПРАВА НАСЛЕДОВАНИЯ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549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03964451"/>
              </p:ext>
            </p:extLst>
          </p:nvPr>
        </p:nvGraphicFramePr>
        <p:xfrm>
          <a:off x="251520" y="188640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3811" y="116632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i="1" spc="14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Impact" panose="020B0806030902050204" pitchFamily="34" charset="0"/>
              <a:ea typeface="Batang" pitchFamily="18" charset="-127"/>
              <a:cs typeface="Times New Roman" pitchFamily="18" charset="0"/>
            </a:endParaRPr>
          </a:p>
          <a:p>
            <a:pPr algn="ctr"/>
            <a:endParaRPr lang="ru-RU" sz="3200" i="1" spc="14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Impact" panose="020B0806030902050204" pitchFamily="34" charset="0"/>
              <a:ea typeface="Batang" pitchFamily="18" charset="-127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635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23198834"/>
              </p:ext>
            </p:extLst>
          </p:nvPr>
        </p:nvGraphicFramePr>
        <p:xfrm>
          <a:off x="251520" y="548680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91261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68" y="620688"/>
            <a:ext cx="8286807" cy="6383632"/>
          </a:xfrm>
          <a:ln>
            <a:miter lim="800000"/>
            <a:headEnd/>
            <a:tailEnd/>
          </a:ln>
          <a:extLst/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 eaLnBrk="1" hangingPunct="1">
              <a:buFontTx/>
              <a:buNone/>
              <a:defRPr/>
            </a:pPr>
            <a:endParaRPr lang="ru-RU" sz="2400" b="1" i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Batang" pitchFamily="18" charset="-127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ru-RU" sz="2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9682989"/>
              </p:ext>
            </p:extLst>
          </p:nvPr>
        </p:nvGraphicFramePr>
        <p:xfrm>
          <a:off x="1331640" y="1484784"/>
          <a:ext cx="640871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59632" y="332656"/>
            <a:ext cx="6606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Times New Roman" pitchFamily="18" charset="0"/>
              </a:rPr>
              <a:t>ПРАВО ЗАВЕЩАТЬ ЛЮБОЕ ИМУЩЕСТВО</a:t>
            </a:r>
            <a:br>
              <a:rPr lang="ru-RU" sz="2000" b="1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2000" b="1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Times New Roman" pitchFamily="18" charset="0"/>
              </a:rPr>
              <a:t>(ст.1120 ГК РФ)</a:t>
            </a:r>
            <a:br>
              <a:rPr lang="ru-RU" sz="2000" b="1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Times New Roman" pitchFamily="18" charset="0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6947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496944" cy="4974779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446088"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 Unicode MS" pitchFamily="34" charset="-128"/>
              </a:rPr>
              <a:t>П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 Unicode MS" pitchFamily="34" charset="-128"/>
              </a:rPr>
              <a:t>ри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 Unicode MS" pitchFamily="34" charset="-128"/>
              </a:rPr>
              <a:t>удостоверении завещаний 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 Unicode MS" pitchFamily="34" charset="-128"/>
              </a:rPr>
              <a:t>с указанием на конкретное имущество в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 Unicode MS" pitchFamily="34" charset="-128"/>
              </a:rPr>
              <a:t>случаях сложного обозначения наименования наследственного имущества и/или его адреса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 Unicode MS" pitchFamily="34" charset="-128"/>
              </a:rPr>
              <a:t>,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 Unicode MS" pitchFamily="34" charset="-128"/>
              </a:rPr>
              <a:t>нотариус </a:t>
            </a:r>
            <a:r>
              <a:rPr lang="ru-RU" sz="16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 Unicode MS" pitchFamily="34" charset="-128"/>
              </a:rPr>
              <a:t>вправе предложить завещателю представить на него соответствующие документы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 Unicode MS" pitchFamily="34" charset="-128"/>
              </a:rPr>
              <a:t> (например, имущество в садоводческих, огороднических, дачных объединениях граждан, в гаражных кооперативах и т.п.) </a:t>
            </a:r>
            <a:endParaRPr lang="ru-RU" sz="1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atang" panose="02030600000101010101" pitchFamily="18" charset="-127"/>
              <a:ea typeface="Batang" panose="02030600000101010101" pitchFamily="18" charset="-127"/>
              <a:cs typeface="Arial Unicode MS" pitchFamily="34" charset="-128"/>
            </a:endParaRPr>
          </a:p>
          <a:p>
            <a:pPr marL="0" indent="446088"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atang" panose="02030600000101010101" pitchFamily="18" charset="-127"/>
              <a:ea typeface="Batang" panose="02030600000101010101" pitchFamily="18" charset="-127"/>
              <a:cs typeface="Arial Unicode MS" pitchFamily="34" charset="-128"/>
            </a:endParaRPr>
          </a:p>
          <a:p>
            <a:pPr marL="0" indent="44608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</a:pP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 Unicode MS" pitchFamily="34" charset="-128"/>
              </a:rPr>
              <a:t>НЕ ПРЕДОСТАВЛЕНИЕ ДОКУМЕНТОВ </a:t>
            </a:r>
          </a:p>
          <a:p>
            <a:pPr marL="0" indent="44608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</a:pP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 Unicode MS" pitchFamily="34" charset="-128"/>
              </a:rPr>
              <a:t>НЕ ЯВЛЯЕТСЯ ОСНОВАНИЕМ </a:t>
            </a:r>
          </a:p>
          <a:p>
            <a:pPr marL="0" indent="44608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</a:pP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 Unicode MS" pitchFamily="34" charset="-128"/>
              </a:rPr>
              <a:t>ДЛЯ ОТКАЗА В УДОСТОВЕРЕНИИ ЗАВЕЩАНИЯ</a:t>
            </a:r>
          </a:p>
          <a:p>
            <a:pPr marL="0" indent="446088" algn="ctr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 Unicode MS" pitchFamily="34" charset="-128"/>
              </a:rPr>
              <a:t>В ТАКОМ СЛУЧАЕ НОТАРИУС РАЗЪЯСНЯЕТ ЗАВЕЩАТЕЛЮ ВОЗМОЖНЫЕ НЕГАТИВНЫЕ ПОСЛЕДСТВИЯ ПРИ ИСПОЛНЕНИИ И ТОЛКОВАНИИ ЗАВЕЩАНИЯ ПРИ ДАЛЬНЕЙШЕМ ОФОРМЛЕНИИ НАСЛЕДСТВЕННЫХ ПРАВ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atang" panose="02030600000101010101" pitchFamily="18" charset="-127"/>
              <a:ea typeface="Batang" panose="02030600000101010101" pitchFamily="18" charset="-127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5437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692696"/>
            <a:ext cx="8286807" cy="6383632"/>
          </a:xfrm>
          <a:ln>
            <a:miter lim="800000"/>
            <a:headEnd/>
            <a:tailEnd/>
          </a:ln>
          <a:extLst/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 eaLnBrk="1" hangingPunct="1">
              <a:buFontTx/>
              <a:buNone/>
              <a:defRPr/>
            </a:pPr>
            <a:endParaRPr lang="ru-RU" sz="2400" b="1" i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Batang" pitchFamily="18" charset="-127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ru-RU" sz="2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95269405"/>
              </p:ext>
            </p:extLst>
          </p:nvPr>
        </p:nvGraphicFramePr>
        <p:xfrm>
          <a:off x="395536" y="855876"/>
          <a:ext cx="8424936" cy="5021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27584" y="332656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В СОСТАВ НАСЛЕДСТВА НЕ ВХОДЯТ </a:t>
            </a:r>
            <a:r>
              <a:rPr lang="ru-RU" sz="2800" i="1" spc="14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858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80920" cy="410445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endParaRPr lang="ru-RU" sz="2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Нотариус предупреждает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завещателя об ограничениях, установленных законодательством при наследовании некоторых видов имущества, в том числе имущественных прав и обязанностей, которые могут впоследствии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привести к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недействительности отдельных распоряжений в завещании, неисполнению или неполному исполнению воли завещателя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endParaRPr lang="ru-RU" sz="2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endParaRPr lang="ru-RU" sz="2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908720"/>
            <a:ext cx="74888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ОГРАНИЧЕНИЯ ОБЪЕКТОВ НАСЛЕДОВАНИЯ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5857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4974779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обязанность 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погашению долгов завещателя, возложенная на кого-либо из наследников, исполняется в пределах стоимости переходящего к этому наследнику 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имущества</a:t>
            </a:r>
            <a:endParaRPr lang="ru-RU" sz="1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часть 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земельного участка, занятая зданием, сооружением и необходимая для их использования, и само здание, сооружение, </a:t>
            </a:r>
            <a:r>
              <a:rPr lang="ru-RU" sz="19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должны быть завещаны только вместе 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(п. 79 Постановления 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Пленума 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Верховного Суда РФ от 29.05.2012 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№9 «О 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судебной практике по делам о 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наследовании» (далее – Постановление Пленума 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 РФ № 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 по делам о наследовании)</a:t>
            </a:r>
            <a:endParaRPr lang="ru-RU" sz="1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наследником </a:t>
            </a:r>
            <a:r>
              <a:rPr lang="ru-RU" sz="19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исключительного права на наименование места происхождения товара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на коммерческое обозначение в качестве средства индивидуализации предприятия, принадлежащего завещателю - 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индивидуальному 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предпринимателю, может являться  </a:t>
            </a:r>
            <a:r>
              <a:rPr lang="ru-RU" sz="19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юридическое лицо или индивидуальный предприниматель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(п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85 Постановления Пленума ВС РФ № 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 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делам о наследовании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ru-RU" sz="1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6734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908720"/>
            <a:ext cx="8286807" cy="6383632"/>
          </a:xfrm>
          <a:ln>
            <a:miter lim="800000"/>
            <a:headEnd/>
            <a:tailEnd/>
          </a:ln>
          <a:extLst/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 eaLnBrk="1" hangingPunct="1">
              <a:buFontTx/>
              <a:buNone/>
              <a:defRPr/>
            </a:pPr>
            <a:endParaRPr lang="ru-RU" sz="2400" b="1" i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Batang" pitchFamily="18" charset="-127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ru-RU" sz="2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03192675"/>
              </p:ext>
            </p:extLst>
          </p:nvPr>
        </p:nvGraphicFramePr>
        <p:xfrm>
          <a:off x="467544" y="836712"/>
          <a:ext cx="84249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87724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4974779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наследникам </a:t>
            </a:r>
            <a:r>
              <a:rPr lang="ru-RU" sz="19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земельных участков, находящихся на приграничных территориях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(п. 3 ст. 15 Земельного кодекса РФ), и земельных участков </a:t>
            </a:r>
            <a:r>
              <a:rPr lang="ru-RU" sz="19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сельскохозяйственного назначения 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(ст. 3 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ФЗ «Об 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обороте земель сельскохозяйственного 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назначения» №101-ФЗ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являющихся иностранными гражданами, лицами без гражданства и иностранными юридическими лицами, в  силу ст. 238 ГК РФ, </a:t>
            </a:r>
            <a:r>
              <a:rPr lang="ru-RU" sz="19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необходимо произвести их отчуждение в течение года с момента возникновения права собственности на такие земельные </a:t>
            </a:r>
            <a:r>
              <a:rPr lang="ru-RU" sz="19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участки</a:t>
            </a:r>
            <a:endParaRPr lang="ru-RU" sz="19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наследниками 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земельных участков, принадлежащих завещателю на праве пожизненного наследуемого владения </a:t>
            </a:r>
            <a:r>
              <a:rPr lang="ru-RU" sz="19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могут быть юридические лица 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(ст. 3 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Федерального закона «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 введении в 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действие Земельного 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кодекса РФ» №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137-ФЗ)</a:t>
            </a:r>
            <a:endParaRPr lang="ru-RU" sz="1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наследникам 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гражданского оружия необходимо иметь разрешение для его использования (ст. 20 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Федерального закона 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 13.12.1996 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№150-ФЗ «Об оружии»)</a:t>
            </a:r>
            <a:endParaRPr lang="ru-RU" sz="1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6409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90481"/>
            <a:ext cx="8640960" cy="4974779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наследникам 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племенных 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животных 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необходимо будет иметь </a:t>
            </a:r>
            <a:r>
              <a:rPr lang="ru-RU" sz="19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племенное свидетельство или возможность его получения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(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ст. 8 Федерального закона от 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03.08.1995г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№123-ФЗ 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«О племенном животноводстве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»)</a:t>
            </a:r>
            <a:endParaRPr lang="ru-RU" sz="1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 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унитарными предприятиями или автономными 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учреждениями 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имущество закрепляется, соответственно, на праве хозяйственного ведения и/или оперативного управления (ст. 11 Федерального закона от 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14.11.2002г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№161-ФЗ «О 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государственных и муниципальных унитарных 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предприятиях», 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п. 2 ст. 113 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ГК РФ, 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ст. 3 Федерального закона от 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03.11.2006г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№174-ФЗ «Об 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автономных 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учреждениях»). 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таком случае целесообразно рекомендовать завещателю указать в завещании наследником – собственника имущества предприятия и/или учреждения, </a:t>
            </a:r>
            <a:r>
              <a:rPr lang="ru-RU" sz="19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</a:t>
            </a:r>
            <a:r>
              <a:rPr lang="ru-RU" sz="19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возложением на него завещательного отказа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по передаче наследуемого имущества на одном из указанных видов вещных прав, соответственно, унитарному предприятию или автономному 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учреждению</a:t>
            </a:r>
            <a:endParaRPr lang="ru-RU" sz="1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4877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974779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право следования, действующее в отношении оригинала произведения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являющееся неотчуждаемым правом автора на получение части перепродажной цены произведения изобразительного искусства в случае отчуждения его оригинала, не передается по завещанию, а переходит только к наследникам по закону в силу прямого указания в законе (п.3 ст.1293 ГК РФ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совершении завещания </a:t>
            </a:r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отношении исключительного права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один объект, завещатель может определить его переход к одному лицу или нескольким лицам совместно, </a:t>
            </a:r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 не может разделить это право на один объект между несколькими наследниками в долях, поскольку долевое участие </a:t>
            </a:r>
            <a:r>
              <a:rPr lang="ru-RU" sz="2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в </a:t>
            </a:r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интеллектуальной собственности невозможно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(ст.1229 ГК РФ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7871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03639679"/>
              </p:ext>
            </p:extLst>
          </p:nvPr>
        </p:nvGraphicFramePr>
        <p:xfrm>
          <a:off x="395536" y="1196752"/>
          <a:ext cx="842493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26064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ЗАВЕЩАТЕЛЬ ВПРАВЕ ЗАВЕЩАТЬ СВОЁ ИМУЩЕСТВО СЛЕДУЮЩИМ ЛИЦАМ:</a:t>
            </a:r>
            <a:br>
              <a:rPr lang="ru-RU" sz="24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6938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692696"/>
            <a:ext cx="8286807" cy="6383632"/>
          </a:xfrm>
          <a:ln>
            <a:miter lim="800000"/>
            <a:headEnd/>
            <a:tailEnd/>
          </a:ln>
          <a:extLst/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 eaLnBrk="1" hangingPunct="1">
              <a:buFontTx/>
              <a:buNone/>
              <a:defRPr/>
            </a:pPr>
            <a:endParaRPr lang="ru-RU" sz="2400" b="1" i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Batang" pitchFamily="18" charset="-127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ru-RU" sz="2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33487140"/>
              </p:ext>
            </p:extLst>
          </p:nvPr>
        </p:nvGraphicFramePr>
        <p:xfrm>
          <a:off x="755576" y="332656"/>
          <a:ext cx="806489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92792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4974779"/>
          </a:xfrm>
        </p:spPr>
        <p:txBody>
          <a:bodyPr/>
          <a:lstStyle/>
          <a:p>
            <a:pPr marL="0" indent="446088"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Имущество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завещанное двум или нескольким 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наследникам: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без 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указания их долей в наследстве </a:t>
            </a:r>
            <a:endParaRPr lang="ru-RU" sz="1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без указания того, какие входящие в состав наследства вещи или права кому из наследников 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предназначаются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ru-RU" sz="19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считается </a:t>
            </a:r>
            <a:r>
              <a:rPr lang="ru-RU" sz="19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завещанным наследникам в равных </a:t>
            </a:r>
            <a:r>
              <a:rPr lang="ru-RU" sz="19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долях</a:t>
            </a:r>
          </a:p>
          <a:p>
            <a:pPr marL="0" indent="446088"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ru-RU" sz="1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446088"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Указание 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завещании на части неделимой 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вещи, предназначенные 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каждому из наследников в натуре, не влечет за собой недействительность завещания. </a:t>
            </a:r>
            <a:r>
              <a:rPr lang="ru-RU" sz="19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Такая вещь считается завещанной в долях, соответствующих стоимости этих частей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Порядок пользования наследниками этой неделимой вещью устанавливается в соответствии с предназначенными им в завещании частями этой 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вещи</a:t>
            </a:r>
            <a:endParaRPr lang="ru-RU" sz="1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04664"/>
            <a:ext cx="79928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ДОЛИ НАСЛЕДНИКОВ В ЗАВЕЩАННОМ ИМУЩЕСТВЕ </a:t>
            </a:r>
            <a:br>
              <a:rPr lang="ru-RU" sz="24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sz="14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(ст.1122 ГК РФ)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9488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68198662"/>
              </p:ext>
            </p:extLst>
          </p:nvPr>
        </p:nvGraphicFramePr>
        <p:xfrm>
          <a:off x="179512" y="476672"/>
          <a:ext cx="871296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96721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0414"/>
            <a:ext cx="8496944" cy="4974779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</a:t>
            </a:r>
            <a:r>
              <a:rPr lang="ru-RU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общему правилу завещание должно быть составлено </a:t>
            </a: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ПИСЬМЕННОЙ ФОРМЕ И УДОСТОВЕРЕНО НОТАРИАЛЬНО </a:t>
            </a:r>
            <a:r>
              <a:rPr lang="ru-RU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(п. 1 ст. 1124 ГК РФ) </a:t>
            </a: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соответствии со ст. 1125 ГК </a:t>
            </a: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РФ</a:t>
            </a:r>
            <a:endParaRPr lang="ru-RU" sz="1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44608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</a:pP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НЕСОБЛЮДЕНИЕ ПРАВИЛ О ПИСЬМЕННОЙ ФОРМЕ ЗАВЕЩАНИЯ                 И ЕГО УДОСТОВЕРЕНИИ, ВЛЕЧЕТ НЕДЕЙСТВИТЕЛЬНОСТЬ</a:t>
            </a:r>
          </a:p>
          <a:p>
            <a:pPr marL="0" indent="446088" algn="ct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ЗАВЕЩАНИЯ В СИЛУ ЕГО НИЧТОЖНОСТИ </a:t>
            </a:r>
            <a:r>
              <a:rPr lang="ru-RU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(п.1 ст.1124 ГК РФ</a:t>
            </a: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ru-RU" sz="1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совершение </a:t>
            </a:r>
            <a:r>
              <a:rPr lang="ru-RU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завещания </a:t>
            </a: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ПРОСТОЙ ПИСЬМЕННОЙ ФОРМЕ допускается   в </a:t>
            </a:r>
            <a:r>
              <a:rPr lang="ru-RU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случаях, предусмотренных ст.1129 ГК </a:t>
            </a: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РФ (завещание в чрезвычайных обстоятельствах), </a:t>
            </a:r>
            <a:r>
              <a:rPr lang="ru-RU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при составлении закрытого завещания, когда нотариальному удостоверению подлежит не само завещание, а факт его передачи </a:t>
            </a: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нотариусу</a:t>
            </a:r>
            <a:endParaRPr lang="ru-RU" sz="1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446088"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Нотариальное удостоверение </a:t>
            </a:r>
            <a:r>
              <a:rPr lang="ru-RU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завещания другими лицами допускается в случаях, предусмотренных </a:t>
            </a: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ч.4 </a:t>
            </a:r>
            <a:r>
              <a:rPr lang="ru-RU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ст.1 </a:t>
            </a: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Основ, п.7 ст.1125 ГК РФ: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главами </a:t>
            </a:r>
            <a:r>
              <a:rPr lang="ru-RU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местных администраций </a:t>
            </a: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должностными </a:t>
            </a:r>
            <a:r>
              <a:rPr lang="ru-RU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лицами местного </a:t>
            </a: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самоуправления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должностными </a:t>
            </a:r>
            <a:r>
              <a:rPr lang="ru-RU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лицами консульских </a:t>
            </a: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учреждений РФ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3074" y="18864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ФОРМА ЗАВЕЩАНИЯ</a:t>
            </a:r>
            <a:br>
              <a:rPr lang="ru-RU" sz="32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(ст.1124-1129 ГК РФ)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0209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23533017"/>
              </p:ext>
            </p:extLst>
          </p:nvPr>
        </p:nvGraphicFramePr>
        <p:xfrm>
          <a:off x="683568" y="980728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2427" y="227178"/>
            <a:ext cx="90364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ЗАВЕЩАНИЯ, ПРИРАВНЕННЫЕ  К НОТАРИАЛЬНО УДОСТОВЕРЕННЫМ</a:t>
            </a:r>
            <a:br>
              <a:rPr lang="ru-RU" sz="22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sz="16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(ст.1127 ГК РФ)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822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3982353"/>
          </a:xfrm>
        </p:spPr>
        <p:txBody>
          <a:bodyPr/>
          <a:lstStyle/>
          <a:p>
            <a:pPr marL="0" indent="446088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Завещание, приравненное к нотариально удостоверенному завещанию, должно быть </a:t>
            </a:r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подписано завещателем в присутствии лица, удостоверяющего завещание, и свидетеля, также подписывающего </a:t>
            </a:r>
            <a:r>
              <a:rPr lang="ru-RU" sz="2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завещание</a:t>
            </a:r>
            <a:endParaRPr lang="ru-RU" sz="20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446088" algn="ct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остальном к такому завещанию соответственно применяются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общие правила порядка и формы совершения завещания, установленные правилами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статей 1124 и 1125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ГК РФ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</a:pP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Если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гражданин</a:t>
            </a: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намеревающийся совершить завещание, </a:t>
            </a:r>
            <a:endPara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</a:pP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высказывает </a:t>
            </a: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желание пригласить для этого нотариуса и имеется разумная возможность выполнить это желание, </a:t>
            </a:r>
            <a:endPara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</a:pP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лица</a:t>
            </a: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которым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предоставлено </a:t>
            </a: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право удостоверить завещание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</a:pP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800" b="1" cap="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Обязаны принять все меры для приглашения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</a:pPr>
            <a:r>
              <a:rPr lang="ru-RU" sz="1800" b="1" cap="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 завещателю нотариуса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04664"/>
            <a:ext cx="90364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ЗАВЕЩАНИЯ, ПРИРАВНЕННЫЕ  К НОТАРИАЛЬНО УДОСТОВЕРЕННЫМ</a:t>
            </a:r>
            <a:br>
              <a:rPr lang="ru-RU" sz="22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sz="16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(ст.1127 ГК РФ)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1502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52836411"/>
              </p:ext>
            </p:extLst>
          </p:nvPr>
        </p:nvGraphicFramePr>
        <p:xfrm>
          <a:off x="179512" y="692696"/>
          <a:ext cx="871296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56987" y="188640"/>
            <a:ext cx="79928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ПРИНЦИПЫ СОСТАВЛЕНИЯ ЗАВЕЩАНИЯ</a:t>
            </a:r>
            <a:br>
              <a:rPr lang="ru-RU" sz="28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8453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784" y="1556792"/>
            <a:ext cx="8352928" cy="3982353"/>
          </a:xfrm>
        </p:spPr>
        <p:txBody>
          <a:bodyPr/>
          <a:lstStyle/>
          <a:p>
            <a:pPr marL="0" indent="44608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Завещание, 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приравненное к нотариально удостоверенному, должно 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быть, как только для этого представится возможность, направлено лицом, удостоверившим завещание, </a:t>
            </a:r>
            <a:r>
              <a:rPr lang="ru-RU" sz="19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через территориальные органы </a:t>
            </a:r>
            <a:r>
              <a:rPr lang="ru-RU" sz="19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юстиции,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9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НОТАРИУСУ ПО МЕСТУ ЖИТЕЛЬСТВА ЗАВЕЩАТЕЛЯ</a:t>
            </a:r>
            <a:endParaRPr lang="ru-RU" sz="1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44608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Если </a:t>
            </a:r>
            <a:r>
              <a:rPr lang="ru-RU" sz="1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лицу, удостоверившему завещание, известно место жительства завещателя, </a:t>
            </a:r>
            <a:r>
              <a:rPr lang="ru-RU" sz="19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завещание направляется непосредственно соответствующему </a:t>
            </a:r>
            <a:r>
              <a:rPr lang="ru-RU" sz="19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нотариусу</a:t>
            </a:r>
            <a:endParaRPr lang="ru-RU" sz="19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48680"/>
            <a:ext cx="90364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ЗАВЕЩАНИЯ, ПРИРАВНЕННЫЕ  К НОТАРИАЛЬНО УДОСТОВЕРЕННЫМ</a:t>
            </a:r>
            <a:br>
              <a:rPr lang="ru-RU" sz="22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sz="16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(ст.1127 ГК РФ)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7038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02775333"/>
              </p:ext>
            </p:extLst>
          </p:nvPr>
        </p:nvGraphicFramePr>
        <p:xfrm>
          <a:off x="251520" y="908720"/>
          <a:ext cx="8712968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468560" y="116632"/>
            <a:ext cx="9793088" cy="900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Прямоугольник 2"/>
          <p:cNvSpPr/>
          <p:nvPr/>
        </p:nvSpPr>
        <p:spPr>
          <a:xfrm>
            <a:off x="1259632" y="305072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ТРЕБОВАНИЯ К СОДЕРЖАНИЮ ЗАВЕЩАНИЯ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2221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55655437"/>
              </p:ext>
            </p:extLst>
          </p:nvPr>
        </p:nvGraphicFramePr>
        <p:xfrm>
          <a:off x="251520" y="692696"/>
          <a:ext cx="8712968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468560" y="116632"/>
            <a:ext cx="9793088" cy="900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Прямоугольник 2"/>
          <p:cNvSpPr/>
          <p:nvPr/>
        </p:nvSpPr>
        <p:spPr>
          <a:xfrm>
            <a:off x="323528" y="116632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РАСПОРЯЖЕНИЯ, ПОДЛЕЖАЩИЕ ВКЛЮЧЕНИЮ В ЗАВЕЩАНИЕ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3715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68560" y="116632"/>
            <a:ext cx="9793088" cy="900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87487553"/>
              </p:ext>
            </p:extLst>
          </p:nvPr>
        </p:nvGraphicFramePr>
        <p:xfrm>
          <a:off x="107504" y="814786"/>
          <a:ext cx="8208912" cy="4774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5665" y="335849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ПОРЯДОК УДОСТОВЕРЕНИЯ ЗАВЕЩАНИЯ НОТАРИУСОМ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6284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68560" y="116632"/>
            <a:ext cx="9793088" cy="900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77607830"/>
              </p:ext>
            </p:extLst>
          </p:nvPr>
        </p:nvGraphicFramePr>
        <p:xfrm>
          <a:off x="535665" y="797514"/>
          <a:ext cx="820891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5665" y="335849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ПОРЯДОК УДОСТОВЕРЕНИЯ ЗАВЕЩАНИЯ НОТАРИУСОМ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2630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68560" y="116632"/>
            <a:ext cx="9793088" cy="900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11254309"/>
              </p:ext>
            </p:extLst>
          </p:nvPr>
        </p:nvGraphicFramePr>
        <p:xfrm>
          <a:off x="467544" y="692696"/>
          <a:ext cx="828092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5665" y="116632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ПОРЯДОК УДОСТОВЕРЕНИЯ ЗАВЕЩАНИЯ НОТАРИУСОМ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2835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68560" y="116632"/>
            <a:ext cx="9793088" cy="900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24186098"/>
              </p:ext>
            </p:extLst>
          </p:nvPr>
        </p:nvGraphicFramePr>
        <p:xfrm>
          <a:off x="611560" y="620688"/>
          <a:ext cx="820891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45934" y="116632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ПОРЯДОК УДОСТОВЕРЕНИЯ ЗАВЕЩАНИЯ НОТАРИУСОМ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3015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68560" y="116632"/>
            <a:ext cx="9793088" cy="900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67118369"/>
              </p:ext>
            </p:extLst>
          </p:nvPr>
        </p:nvGraphicFramePr>
        <p:xfrm>
          <a:off x="539552" y="1016732"/>
          <a:ext cx="8208912" cy="5364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6725" y="335849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ПОРЯДОК УДОСТОВЕРЕНИЯ ЗАВЕЩАНИЯ НОТАРИУСОМ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9995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68560" y="116632"/>
            <a:ext cx="9793088" cy="900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85845756"/>
              </p:ext>
            </p:extLst>
          </p:nvPr>
        </p:nvGraphicFramePr>
        <p:xfrm>
          <a:off x="539552" y="764704"/>
          <a:ext cx="8208912" cy="5364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6725" y="260648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ПОРЯДОК УДОСТОВЕРЕНИЯ ЗАВЕЩАНИЯ НОТАРИУСОМ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8218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68560" y="116632"/>
            <a:ext cx="9793088" cy="900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28033394"/>
              </p:ext>
            </p:extLst>
          </p:nvPr>
        </p:nvGraphicFramePr>
        <p:xfrm>
          <a:off x="539552" y="764704"/>
          <a:ext cx="8208912" cy="5364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6725" y="260648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ПОРЯДОК УДОСТОВЕРЕНИЯ ЗАВЕЩАНИЯ НОТАРИУСОМ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3639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692696"/>
            <a:ext cx="8286807" cy="6383632"/>
          </a:xfrm>
          <a:ln>
            <a:miter lim="800000"/>
            <a:headEnd/>
            <a:tailEnd/>
          </a:ln>
          <a:extLst/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 eaLnBrk="1" hangingPunct="1">
              <a:buFontTx/>
              <a:buNone/>
              <a:defRPr/>
            </a:pPr>
            <a:endParaRPr lang="ru-RU" sz="2400" b="1" i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Batang" pitchFamily="18" charset="-127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ru-RU" sz="2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53787" y="3284984"/>
            <a:ext cx="6156176" cy="1520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lnSpc>
                <a:spcPct val="120000"/>
              </a:lnSpc>
            </a:pP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НАСЛЕДОВАНИЕ ПО ЗАКОНУ ИМЕЕТ МЕСТО, КОГДА И ПОСКОЛЬКУ ОНО </a:t>
            </a:r>
            <a:endParaRPr lang="ru-RU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0" algn="ctr">
              <a:lnSpc>
                <a:spcPct val="120000"/>
              </a:lnSpc>
            </a:pPr>
            <a:r>
              <a:rPr lang="ru-RU" sz="20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НЕ </a:t>
            </a:r>
            <a:r>
              <a:rPr lang="ru-RU" sz="20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ИЗМЕНЕНО ЗАВЕЩАНИЕМ </a:t>
            </a:r>
            <a:endParaRPr lang="ru-RU" sz="2000" b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0" algn="ctr">
              <a:lnSpc>
                <a:spcPct val="120000"/>
              </a:lnSpc>
            </a:pP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ru-RU" sz="20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ст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.1111 ГК РФ)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306047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Batang" panose="02030600000101010101" pitchFamily="18" charset="-127"/>
                <a:ea typeface="Batang" panose="02030600000101010101" pitchFamily="18" charset="-127"/>
              </a:rPr>
              <a:t>ПРИОРИТЕТ НАСЛЕДОВАНИЯ –</a:t>
            </a:r>
            <a:b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Batang" panose="02030600000101010101" pitchFamily="18" charset="-127"/>
                <a:ea typeface="Batang" panose="02030600000101010101" pitchFamily="18" charset="-127"/>
              </a:rPr>
              <a:t>ПО ЗАВЕЩАНИЮ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5358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7399" y="1484784"/>
            <a:ext cx="8064897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Завещатель вправе отменить или изменить составленное им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завещание: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любое время после его совершения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не указывая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 его отмене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или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изменении (путем составления нового завещания)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для отмены или изменения завещания не требуется чье-либо согласие, в том числе лиц, назначенных наследниками в отменяемом или изменяемом завещании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476672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i="1" spc="14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ОТМЕНА ЗАВЕЩАНИЯ</a:t>
            </a:r>
          </a:p>
          <a:p>
            <a:pPr algn="ctr"/>
            <a:r>
              <a:rPr lang="ru-RU" i="1" spc="14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(ст.1130 </a:t>
            </a:r>
            <a:r>
              <a:rPr lang="ru-RU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ГК РФ)</a:t>
            </a:r>
          </a:p>
          <a:p>
            <a:pPr algn="ctr"/>
            <a:endParaRPr lang="ru-RU" sz="2400" i="1" spc="14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Impact" panose="020B0806030902050204" pitchFamily="34" charset="0"/>
              <a:ea typeface="Batang" pitchFamily="18" charset="-127"/>
              <a:cs typeface="Times New Roman" pitchFamily="18" charset="0"/>
            </a:endParaRPr>
          </a:p>
          <a:p>
            <a:pPr algn="ctr"/>
            <a:endParaRPr lang="ru-RU" sz="2400" i="1" spc="14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Impact" panose="020B0806030902050204" pitchFamily="34" charset="0"/>
              <a:ea typeface="Batang" pitchFamily="18" charset="-127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0403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61606440"/>
              </p:ext>
            </p:extLst>
          </p:nvPr>
        </p:nvGraphicFramePr>
        <p:xfrm>
          <a:off x="486085" y="980728"/>
          <a:ext cx="8334387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86086" y="260649"/>
            <a:ext cx="8171827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3140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72547169"/>
              </p:ext>
            </p:extLst>
          </p:nvPr>
        </p:nvGraphicFramePr>
        <p:xfrm>
          <a:off x="486086" y="1484784"/>
          <a:ext cx="817182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86086" y="260649"/>
            <a:ext cx="8171827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Прямоугольник 2"/>
          <p:cNvSpPr/>
          <p:nvPr/>
        </p:nvSpPr>
        <p:spPr>
          <a:xfrm>
            <a:off x="683568" y="254380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ОТМЕНА И ИЗМЕНЕНИЕ ЗАВЕЩАНИЯ </a:t>
            </a:r>
            <a:br>
              <a:rPr lang="ru-RU" sz="24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sz="24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 ПОСРЕДСТВОМ СОСТАВЛЕНИЯ НОВОГО ЗАВЕЩАНИЯ</a:t>
            </a:r>
            <a:br>
              <a:rPr lang="ru-RU" sz="24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(ст.1130 ГК РФ) </a:t>
            </a:r>
            <a:br>
              <a:rPr lang="ru-RU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3234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13602899"/>
              </p:ext>
            </p:extLst>
          </p:nvPr>
        </p:nvGraphicFramePr>
        <p:xfrm>
          <a:off x="791579" y="1628800"/>
          <a:ext cx="756084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86086" y="260649"/>
            <a:ext cx="8171827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683568" y="254380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ОТМЕНА И ИЗМЕНЕНИЕ ЗАВЕЩАНИЯ </a:t>
            </a:r>
            <a:br>
              <a:rPr lang="ru-RU" sz="24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sz="24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 ПОСРЕДСТВОМ СОСТАВЛЕНИЯ НОВОГО ЗАВЕЩАНИЯ</a:t>
            </a:r>
            <a:br>
              <a:rPr lang="ru-RU" sz="24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(ст.1130 ГК РФ) </a:t>
            </a:r>
            <a:br>
              <a:rPr lang="ru-RU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1411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88724869"/>
              </p:ext>
            </p:extLst>
          </p:nvPr>
        </p:nvGraphicFramePr>
        <p:xfrm>
          <a:off x="486086" y="188640"/>
          <a:ext cx="8118362" cy="547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86086" y="260649"/>
            <a:ext cx="8171827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7192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75885114"/>
              </p:ext>
            </p:extLst>
          </p:nvPr>
        </p:nvGraphicFramePr>
        <p:xfrm>
          <a:off x="179512" y="836712"/>
          <a:ext cx="8964488" cy="5133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468560" y="116632"/>
            <a:ext cx="9793088" cy="900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Прямоугольник 2"/>
          <p:cNvSpPr/>
          <p:nvPr/>
        </p:nvSpPr>
        <p:spPr>
          <a:xfrm>
            <a:off x="467544" y="34485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ОСНОВАНИЯ НЕДЕЙСТВИТЕЛЬНОСТИ ЗАВЕЩАНИЯ </a:t>
            </a:r>
            <a:br>
              <a:rPr lang="ru-RU" sz="24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sz="16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(ст.1131 ГК РФ)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5450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309634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4368" y="251058"/>
            <a:ext cx="8640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2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ОСОБЕННОСТИ ПРИЗНАНИЯ ЗАВЕЩАНИЯ НЕДЕЙСТВИТЕЛЬНЫМ</a:t>
            </a:r>
          </a:p>
          <a:p>
            <a:pPr algn="ctr">
              <a:spcAft>
                <a:spcPts val="600"/>
              </a:spcAft>
            </a:pPr>
            <a:r>
              <a:rPr lang="ru-RU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(СТ.1131 ГК РФ</a:t>
            </a:r>
            <a:r>
              <a:rPr lang="ru-RU" i="1" spc="14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)</a:t>
            </a:r>
            <a:endParaRPr lang="ru-RU" i="1" spc="14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Batang" pitchFamily="18" charset="-127"/>
              <a:cs typeface="Times New Roman" pitchFamily="18" charset="0"/>
            </a:endParaRP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признается </a:t>
            </a:r>
            <a:r>
              <a:rPr lang="ru-RU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судом недействительным по иску лица, права или законные интересы которого нарушены этим завещанием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оспаривание завещания до открытия наследства не допускается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могут служить основанием недействительности завещания описки и другие незначительные нарушения порядка его составления, подписания или удостоверения, если судом установлено, что они </a:t>
            </a: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</a:t>
            </a:r>
            <a:r>
              <a:rPr lang="ru-RU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влияют на понимание волеизъявления завещателя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недействительным может быть как завещание в целом, так и отдельные содержащиеся в нем завещательные распоряжения (недействительность отдельных распоряжений, содержащихся в завещании, не затрагивает остальной части завещания, если можно предположить, что она была бы включена в завещание и при отсутствии распоряжений, являющихся недействительными)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недействительность завещания не лишает лиц, указанных в нем в качестве наследников или </a:t>
            </a:r>
            <a:r>
              <a:rPr lang="ru-RU" sz="1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отказополучателей</a:t>
            </a:r>
            <a:r>
              <a:rPr lang="ru-RU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права наследовать по закону или на основании другого, действительного, завещания</a:t>
            </a:r>
          </a:p>
        </p:txBody>
      </p:sp>
    </p:spTree>
    <p:extLst>
      <p:ext uri="{BB962C8B-B14F-4D97-AF65-F5344CB8AC3E}">
        <p14:creationId xmlns:p14="http://schemas.microsoft.com/office/powerpoint/2010/main" val="2128166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38909535"/>
              </p:ext>
            </p:extLst>
          </p:nvPr>
        </p:nvGraphicFramePr>
        <p:xfrm>
          <a:off x="550183" y="260648"/>
          <a:ext cx="8118362" cy="547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86086" y="260649"/>
            <a:ext cx="8171827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1961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309634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356968"/>
            <a:ext cx="460959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ИСПОЛНИТЕЛЬ </a:t>
            </a:r>
            <a:r>
              <a:rPr lang="ru-RU" sz="2800" i="1" spc="14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ЗАВЕЩАНИЯ </a:t>
            </a:r>
          </a:p>
          <a:p>
            <a:pPr algn="ctr"/>
            <a:r>
              <a:rPr lang="ru-RU" i="1" spc="14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(</a:t>
            </a:r>
            <a:r>
              <a:rPr lang="ru-RU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С</a:t>
            </a:r>
            <a:r>
              <a:rPr lang="ru-RU" i="1" spc="14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Т.1134 ГК РФ)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461" y="1043002"/>
            <a:ext cx="8496944" cy="497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75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Исполнитель завещания – указанный завещателем  в завещании гражданин - душеприказчик, которому поручено исполнение завещания независимо от того, является ли этот гражданин наследником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17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СОГЛАСИЕ </a:t>
            </a:r>
            <a:r>
              <a:rPr lang="ru-RU" sz="175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БЫТЬ ИСПОЛНИТЕЛЕМ ЗАВЕЩАНИЯ ВЫРАЖАЕТСЯ 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5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собственноручной надписью на самом завещании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5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заявлении, приложенном к завещанию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5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заявлении, поданном нотариусу в течение месяца со дня открытия наследства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75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фактическим исполнением завещания в течение месяца со дня открытия наследства </a:t>
            </a:r>
          </a:p>
          <a:p>
            <a:pPr algn="just">
              <a:spcAft>
                <a:spcPts val="600"/>
              </a:spcAft>
            </a:pPr>
            <a:r>
              <a:rPr lang="ru-RU" sz="175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После открытия наследства суд может освободить исполнителя завещания от его обязанностей при наличии обстоятельств, препятствующих исполнению этих обязанностей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5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просьбе самого исполнителя завещания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5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просьбе наследников</a:t>
            </a:r>
          </a:p>
        </p:txBody>
      </p:sp>
    </p:spTree>
    <p:extLst>
      <p:ext uri="{BB962C8B-B14F-4D97-AF65-F5344CB8AC3E}">
        <p14:creationId xmlns:p14="http://schemas.microsoft.com/office/powerpoint/2010/main" val="2487915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73241034"/>
              </p:ext>
            </p:extLst>
          </p:nvPr>
        </p:nvGraphicFramePr>
        <p:xfrm>
          <a:off x="179512" y="1700808"/>
          <a:ext cx="8316924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-468560" y="116632"/>
            <a:ext cx="9793088" cy="936104"/>
            <a:chOff x="454622" y="294613"/>
            <a:chExt cx="8171827" cy="61252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4622" y="294613"/>
              <a:ext cx="8171827" cy="5889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454622" y="612655"/>
              <a:ext cx="8171827" cy="294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7493" tIns="50800" rIns="50800" bIns="50800" numCol="1" spcCol="1270" anchor="ctr" anchorCtr="0">
              <a:noAutofit/>
            </a:bodyPr>
            <a:lstStyle/>
            <a:p>
              <a:pPr algn="ctr" defTabSz="889000">
                <a:spcAft>
                  <a:spcPct val="35000"/>
                </a:spcAft>
              </a:pPr>
              <a:endParaRPr lang="ru-RU" sz="2400" i="1" spc="140" dirty="0" smtClean="0">
                <a:ln w="0"/>
                <a:gradFill flip="none">
                  <a:gsLst>
                    <a:gs pos="0">
                      <a:srgbClr val="BE993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E993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E9932">
                        <a:shade val="65000"/>
                        <a:satMod val="130000"/>
                      </a:srgbClr>
                    </a:gs>
                    <a:gs pos="92000">
                      <a:srgbClr val="BE9932">
                        <a:shade val="50000"/>
                        <a:satMod val="120000"/>
                      </a:srgbClr>
                    </a:gs>
                    <a:gs pos="100000">
                      <a:srgbClr val="BE993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endParaRPr>
            </a:p>
            <a:p>
              <a:pPr algn="ctr" defTabSz="889000">
                <a:spcAft>
                  <a:spcPts val="0"/>
                </a:spcAft>
              </a:pPr>
              <a:r>
                <a:rPr lang="ru-RU" sz="2400" i="1" spc="140" dirty="0" smtClean="0">
                  <a:ln w="0"/>
                  <a:gradFill flip="none">
                    <a:gsLst>
                      <a:gs pos="0">
                        <a:srgbClr val="BE9932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BE9932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BE9932">
                          <a:shade val="65000"/>
                          <a:satMod val="130000"/>
                        </a:srgbClr>
                      </a:gs>
                      <a:gs pos="92000">
                        <a:srgbClr val="BE9932">
                          <a:shade val="50000"/>
                          <a:satMod val="120000"/>
                        </a:srgbClr>
                      </a:gs>
                      <a:gs pos="100000">
                        <a:srgbClr val="BE9932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Batang" pitchFamily="18" charset="-127"/>
                  <a:cs typeface="Times New Roman" pitchFamily="18" charset="0"/>
                </a:rPr>
                <a:t>ПОЛНОМОЧИЯ ИСПОЛНИТЕЛЯ ЗАВЕЩАНИЯ</a:t>
              </a:r>
            </a:p>
            <a:p>
              <a:pPr algn="ctr" defTabSz="889000">
                <a:spcAft>
                  <a:spcPts val="0"/>
                </a:spcAft>
              </a:pPr>
              <a:r>
                <a:rPr lang="ru-RU" sz="2400" i="1" spc="140" dirty="0" smtClean="0">
                  <a:ln w="0"/>
                  <a:gradFill flip="none">
                    <a:gsLst>
                      <a:gs pos="0">
                        <a:srgbClr val="BE9932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BE9932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BE9932">
                          <a:shade val="65000"/>
                          <a:satMod val="130000"/>
                        </a:srgbClr>
                      </a:gs>
                      <a:gs pos="92000">
                        <a:srgbClr val="BE9932">
                          <a:shade val="50000"/>
                          <a:satMod val="120000"/>
                        </a:srgbClr>
                      </a:gs>
                      <a:gs pos="100000">
                        <a:srgbClr val="BE9932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Batang" pitchFamily="18" charset="-127"/>
                  <a:cs typeface="Times New Roman" pitchFamily="18" charset="0"/>
                </a:rPr>
                <a:t> </a:t>
              </a:r>
              <a:r>
                <a:rPr lang="ru-RU" i="1" spc="140" dirty="0" smtClean="0">
                  <a:ln w="0"/>
                  <a:gradFill flip="none">
                    <a:gsLst>
                      <a:gs pos="0">
                        <a:srgbClr val="BE9932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BE9932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BE9932">
                          <a:shade val="65000"/>
                          <a:satMod val="130000"/>
                        </a:srgbClr>
                      </a:gs>
                      <a:gs pos="92000">
                        <a:srgbClr val="BE9932">
                          <a:shade val="50000"/>
                          <a:satMod val="120000"/>
                        </a:srgbClr>
                      </a:gs>
                      <a:gs pos="100000">
                        <a:srgbClr val="BE9932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Batang" pitchFamily="18" charset="-127"/>
                  <a:cs typeface="Times New Roman" pitchFamily="18" charset="0"/>
                </a:rPr>
                <a:t>(ст.1135 ГК РФ)</a:t>
              </a:r>
              <a:r>
                <a:rPr lang="ru-RU" sz="2400" i="1" spc="140" dirty="0" smtClean="0">
                  <a:ln w="0"/>
                  <a:gradFill flip="none">
                    <a:gsLst>
                      <a:gs pos="0">
                        <a:srgbClr val="BE9932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BE9932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BE9932">
                          <a:shade val="65000"/>
                          <a:satMod val="130000"/>
                        </a:srgbClr>
                      </a:gs>
                      <a:gs pos="92000">
                        <a:srgbClr val="BE9932">
                          <a:shade val="50000"/>
                          <a:satMod val="120000"/>
                        </a:srgbClr>
                      </a:gs>
                      <a:gs pos="100000">
                        <a:srgbClr val="BE9932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Batang" pitchFamily="18" charset="-127"/>
                  <a:cs typeface="Times New Roman" pitchFamily="18" charset="0"/>
                </a:rPr>
                <a:t> </a:t>
              </a:r>
              <a:endParaRPr lang="ru-RU" sz="2400" i="1" spc="140" dirty="0">
                <a:ln w="0"/>
                <a:gradFill flip="none">
                  <a:gsLst>
                    <a:gs pos="0">
                      <a:srgbClr val="BE993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E993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E9932">
                        <a:shade val="65000"/>
                        <a:satMod val="130000"/>
                      </a:srgbClr>
                    </a:gs>
                    <a:gs pos="92000">
                      <a:srgbClr val="BE9932">
                        <a:shade val="50000"/>
                        <a:satMod val="120000"/>
                      </a:srgbClr>
                    </a:gs>
                    <a:gs pos="100000">
                      <a:srgbClr val="BE993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34694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32" y="1916832"/>
            <a:ext cx="864096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Дееспособность в полном объеме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возникает в случаях: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остижения  гражданином 18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лет (ст.21 ГК РФ)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вступления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брак до достижения возраста 18 лет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эмансипации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(ст.27 ГК РФ) - несовершеннолетний, достигший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16-летнего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возраста, может быть объявлен полностью дееспособным, если он работает по трудовому договору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или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согласия законных представителей занимается предпринимательской деятельностью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32656"/>
            <a:ext cx="799288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ЗАВЕЩАНИЕ СОВЕРШАЕТСЯ</a:t>
            </a:r>
            <a:b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ГРАЖДАНИНОМ, ОБЛАДАЮЩИМ В МОМЕНТ ЕГО СОВЕРШЕНИЯ ДЕЕСПОСОБНОСТЬЮ В ПОЛНОМ ОБЪЕМЕ </a:t>
            </a:r>
            <a:b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(п.2 ст.1118 ГК РФ)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6712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20490559"/>
              </p:ext>
            </p:extLst>
          </p:nvPr>
        </p:nvGraphicFramePr>
        <p:xfrm>
          <a:off x="323528" y="592521"/>
          <a:ext cx="835292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-468560" y="116632"/>
            <a:ext cx="9793088" cy="900101"/>
            <a:chOff x="454622" y="294613"/>
            <a:chExt cx="8171827" cy="58896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4622" y="294613"/>
              <a:ext cx="8171827" cy="5889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454622" y="530200"/>
              <a:ext cx="8171827" cy="294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7493" tIns="50800" rIns="50800" bIns="50800" numCol="1" spcCol="1270" anchor="ctr" anchorCtr="0">
              <a:noAutofit/>
            </a:bodyPr>
            <a:lstStyle/>
            <a:p>
              <a:pPr algn="ctr" defTabSz="889000">
                <a:spcAft>
                  <a:spcPct val="35000"/>
                </a:spcAft>
              </a:pPr>
              <a:endParaRPr lang="ru-RU" sz="2400" i="1" spc="140" dirty="0" smtClean="0">
                <a:ln w="0"/>
                <a:gradFill flip="none">
                  <a:gsLst>
                    <a:gs pos="0">
                      <a:srgbClr val="BE993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E993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E9932">
                        <a:shade val="65000"/>
                        <a:satMod val="130000"/>
                      </a:srgbClr>
                    </a:gs>
                    <a:gs pos="92000">
                      <a:srgbClr val="BE9932">
                        <a:shade val="50000"/>
                        <a:satMod val="120000"/>
                      </a:srgbClr>
                    </a:gs>
                    <a:gs pos="100000">
                      <a:srgbClr val="BE993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endParaRPr>
            </a:p>
            <a:p>
              <a:pPr algn="ctr" defTabSz="889000">
                <a:spcAft>
                  <a:spcPts val="0"/>
                </a:spcAft>
              </a:pPr>
              <a:r>
                <a:rPr lang="ru-RU" sz="2400" i="1" spc="140" dirty="0" smtClean="0">
                  <a:ln w="0"/>
                  <a:gradFill flip="none">
                    <a:gsLst>
                      <a:gs pos="0">
                        <a:srgbClr val="BE9932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BE9932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BE9932">
                          <a:shade val="65000"/>
                          <a:satMod val="130000"/>
                        </a:srgbClr>
                      </a:gs>
                      <a:gs pos="92000">
                        <a:srgbClr val="BE9932">
                          <a:shade val="50000"/>
                          <a:satMod val="120000"/>
                        </a:srgbClr>
                      </a:gs>
                      <a:gs pos="100000">
                        <a:srgbClr val="BE9932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Batang" pitchFamily="18" charset="-127"/>
                  <a:cs typeface="Times New Roman" pitchFamily="18" charset="0"/>
                </a:rPr>
                <a:t>ПОЛНОМОЧИЯ ИСПОЛНИТЕЛЯ ЗАВЕЩАНИЯ</a:t>
              </a:r>
            </a:p>
            <a:p>
              <a:pPr algn="ctr" defTabSz="889000">
                <a:spcAft>
                  <a:spcPts val="0"/>
                </a:spcAft>
              </a:pPr>
              <a:r>
                <a:rPr lang="ru-RU" sz="2400" i="1" spc="140" dirty="0" smtClean="0">
                  <a:ln w="0"/>
                  <a:gradFill flip="none">
                    <a:gsLst>
                      <a:gs pos="0">
                        <a:srgbClr val="BE9932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BE9932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BE9932">
                          <a:shade val="65000"/>
                          <a:satMod val="130000"/>
                        </a:srgbClr>
                      </a:gs>
                      <a:gs pos="92000">
                        <a:srgbClr val="BE9932">
                          <a:shade val="50000"/>
                          <a:satMod val="120000"/>
                        </a:srgbClr>
                      </a:gs>
                      <a:gs pos="100000">
                        <a:srgbClr val="BE9932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Batang" pitchFamily="18" charset="-127"/>
                  <a:cs typeface="Times New Roman" pitchFamily="18" charset="0"/>
                </a:rPr>
                <a:t> </a:t>
              </a:r>
              <a:r>
                <a:rPr lang="ru-RU" i="1" spc="140" dirty="0" smtClean="0">
                  <a:ln w="0"/>
                  <a:gradFill flip="none">
                    <a:gsLst>
                      <a:gs pos="0">
                        <a:srgbClr val="BE9932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BE9932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BE9932">
                          <a:shade val="65000"/>
                          <a:satMod val="130000"/>
                        </a:srgbClr>
                      </a:gs>
                      <a:gs pos="92000">
                        <a:srgbClr val="BE9932">
                          <a:shade val="50000"/>
                          <a:satMod val="120000"/>
                        </a:srgbClr>
                      </a:gs>
                      <a:gs pos="100000">
                        <a:srgbClr val="BE9932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Batang" pitchFamily="18" charset="-127"/>
                  <a:cs typeface="Times New Roman" pitchFamily="18" charset="0"/>
                </a:rPr>
                <a:t>(ст.1135 ГК РФ)</a:t>
              </a:r>
              <a:r>
                <a:rPr lang="ru-RU" sz="2400" i="1" spc="140" dirty="0" smtClean="0">
                  <a:ln w="0"/>
                  <a:gradFill flip="none">
                    <a:gsLst>
                      <a:gs pos="0">
                        <a:srgbClr val="BE9932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BE9932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BE9932">
                          <a:shade val="65000"/>
                          <a:satMod val="130000"/>
                        </a:srgbClr>
                      </a:gs>
                      <a:gs pos="92000">
                        <a:srgbClr val="BE9932">
                          <a:shade val="50000"/>
                          <a:satMod val="120000"/>
                        </a:srgbClr>
                      </a:gs>
                      <a:gs pos="100000">
                        <a:srgbClr val="BE9932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Batang" pitchFamily="18" charset="-127"/>
                  <a:cs typeface="Times New Roman" pitchFamily="18" charset="0"/>
                </a:rPr>
                <a:t> </a:t>
              </a:r>
              <a:endParaRPr lang="ru-RU" sz="2400" i="1" spc="140" dirty="0">
                <a:ln w="0"/>
                <a:gradFill flip="none">
                  <a:gsLst>
                    <a:gs pos="0">
                      <a:srgbClr val="BE993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E993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E9932">
                        <a:shade val="65000"/>
                        <a:satMod val="130000"/>
                      </a:srgbClr>
                    </a:gs>
                    <a:gs pos="92000">
                      <a:srgbClr val="BE9932">
                        <a:shade val="50000"/>
                        <a:satMod val="120000"/>
                      </a:srgbClr>
                    </a:gs>
                    <a:gs pos="100000">
                      <a:srgbClr val="BE993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6904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309634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15980" y="0"/>
            <a:ext cx="8352928" cy="6768752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endParaRPr lang="ru-RU" sz="1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mpact" panose="020B0806030902050204" pitchFamily="34" charset="0"/>
              <a:ea typeface="Batang" pitchFamily="18" charset="-127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95960636"/>
              </p:ext>
            </p:extLst>
          </p:nvPr>
        </p:nvGraphicFramePr>
        <p:xfrm>
          <a:off x="628692" y="1340768"/>
          <a:ext cx="8040216" cy="4795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27584" y="332656"/>
            <a:ext cx="77048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РАСХОДЫ, СВЯЗАННЫЕ С ИСПОЛНЕНИЕМ ЗАВЕЩАНИЯ</a:t>
            </a:r>
            <a:br>
              <a:rPr lang="ru-RU" sz="24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sz="28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(ст.1136  ГК РФ)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4855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309634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15980" y="0"/>
            <a:ext cx="8352928" cy="6768752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endParaRPr lang="ru-RU" sz="1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mpact" panose="020B0806030902050204" pitchFamily="34" charset="0"/>
              <a:ea typeface="Batang" pitchFamily="18" charset="-127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764704"/>
            <a:ext cx="7848872" cy="4529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ru-RU" sz="28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ЗАВЕЩАТЕЛЬНЫЙ ОТКАЗ - это</a:t>
            </a:r>
            <a:br>
              <a:rPr lang="ru-RU" sz="28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(СТ.1137 ГК РФ)</a:t>
            </a:r>
            <a:r>
              <a:rPr lang="ru-RU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b="1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возложение на одного или нескольких наследников  </a:t>
            </a:r>
            <a:endParaRPr lang="ru-RU" b="1" cap="all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40000"/>
              </a:lnSpc>
            </a:pPr>
            <a:r>
              <a:rPr lang="ru-RU" b="1" cap="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</a:t>
            </a:r>
            <a:r>
              <a:rPr lang="ru-RU" b="1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завещанию или по закону</a:t>
            </a:r>
            <a:br>
              <a:rPr lang="ru-RU" b="1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b="1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исполнение за счет наследства </a:t>
            </a:r>
            <a:br>
              <a:rPr lang="ru-RU" b="1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b="1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какой-либо обязанности имущественного характера </a:t>
            </a:r>
            <a:br>
              <a:rPr lang="ru-RU" b="1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b="1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пользу одного или нескольких лиц (</a:t>
            </a:r>
            <a:r>
              <a:rPr lang="ru-RU" b="1" cap="all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отказополучателей</a:t>
            </a:r>
            <a:r>
              <a:rPr lang="ru-RU" b="1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которые приобретают право требовать исполнения этой обязанности </a:t>
            </a:r>
            <a:br>
              <a:rPr lang="ru-RU" b="1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925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309634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15980" y="0"/>
            <a:ext cx="8352928" cy="6525344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endParaRPr lang="ru-RU" sz="1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mpact" panose="020B0806030902050204" pitchFamily="34" charset="0"/>
              <a:ea typeface="Batang" pitchFamily="18" charset="-127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04803670"/>
              </p:ext>
            </p:extLst>
          </p:nvPr>
        </p:nvGraphicFramePr>
        <p:xfrm>
          <a:off x="315980" y="404664"/>
          <a:ext cx="850449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819935" y="188640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ЗАВЕЩАТЕЛЬНЫЙ ОТКАЗ </a:t>
            </a:r>
            <a:r>
              <a:rPr lang="ru-RU" sz="1600" i="1" spc="14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(</a:t>
            </a:r>
            <a:r>
              <a:rPr lang="ru-RU" sz="16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СТ.1137 ГК РФ)</a:t>
            </a:r>
            <a:br>
              <a:rPr lang="ru-RU" sz="1600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8674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309634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18721428"/>
              </p:ext>
            </p:extLst>
          </p:nvPr>
        </p:nvGraphicFramePr>
        <p:xfrm>
          <a:off x="315980" y="332656"/>
          <a:ext cx="843248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4509120"/>
            <a:ext cx="568863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Batang" pitchFamily="18" charset="-127"/>
                <a:cs typeface="Times New Roman" pitchFamily="18" charset="0"/>
              </a:rPr>
              <a:t>При последующем переходе права собственности на имущество, входившее в состав наследства, к другому лицу право пользования этим имуществом, предоставленное 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Batang" pitchFamily="18" charset="-127"/>
                <a:cs typeface="Times New Roman" pitchFamily="18" charset="0"/>
              </a:rPr>
              <a:t>по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Batang" pitchFamily="18" charset="-127"/>
                <a:cs typeface="Times New Roman" pitchFamily="18" charset="0"/>
              </a:rPr>
              <a:t>завещательному отказу, </a:t>
            </a:r>
            <a:r>
              <a:rPr lang="ru-RU" sz="16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Batang" pitchFamily="18" charset="-127"/>
                <a:cs typeface="Times New Roman" pitchFamily="18" charset="0"/>
              </a:rPr>
              <a:t>сохраняет силу</a:t>
            </a:r>
          </a:p>
        </p:txBody>
      </p:sp>
    </p:spTree>
    <p:extLst>
      <p:ext uri="{BB962C8B-B14F-4D97-AF65-F5344CB8AC3E}">
        <p14:creationId xmlns:p14="http://schemas.microsoft.com/office/powerpoint/2010/main" val="2315637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73356531"/>
              </p:ext>
            </p:extLst>
          </p:nvPr>
        </p:nvGraphicFramePr>
        <p:xfrm>
          <a:off x="179512" y="908720"/>
          <a:ext cx="871296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-468560" y="116632"/>
            <a:ext cx="9793088" cy="900101"/>
            <a:chOff x="454622" y="294613"/>
            <a:chExt cx="8171827" cy="58896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4622" y="294613"/>
              <a:ext cx="8171827" cy="5889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454622" y="294614"/>
              <a:ext cx="8171827" cy="294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7493" tIns="50800" rIns="50800" bIns="50800" numCol="1" spcCol="1270" anchor="ctr" anchorCtr="0">
              <a:noAutofit/>
            </a:bodyPr>
            <a:lstStyle/>
            <a:p>
              <a:pPr algn="ctr" defTabSz="889000">
                <a:spcAft>
                  <a:spcPct val="35000"/>
                </a:spcAft>
              </a:pPr>
              <a:endParaRPr lang="ru-RU" sz="2400" i="1" spc="140" dirty="0" smtClean="0">
                <a:ln w="0"/>
                <a:gradFill flip="none">
                  <a:gsLst>
                    <a:gs pos="0">
                      <a:srgbClr val="BE993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E993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E9932">
                        <a:shade val="65000"/>
                        <a:satMod val="130000"/>
                      </a:srgbClr>
                    </a:gs>
                    <a:gs pos="92000">
                      <a:srgbClr val="BE9932">
                        <a:shade val="50000"/>
                        <a:satMod val="120000"/>
                      </a:srgbClr>
                    </a:gs>
                    <a:gs pos="100000">
                      <a:srgbClr val="BE993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endParaRPr>
            </a:p>
            <a:p>
              <a:pPr algn="ctr" defTabSz="889000">
                <a:spcAft>
                  <a:spcPct val="35000"/>
                </a:spcAft>
              </a:pPr>
              <a:r>
                <a:rPr lang="ru-RU" sz="2400" i="1" spc="140" dirty="0" smtClean="0">
                  <a:ln w="0"/>
                  <a:gradFill flip="none">
                    <a:gsLst>
                      <a:gs pos="0">
                        <a:srgbClr val="BE9932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BE9932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BE9932">
                          <a:shade val="65000"/>
                          <a:satMod val="130000"/>
                        </a:srgbClr>
                      </a:gs>
                      <a:gs pos="92000">
                        <a:srgbClr val="BE9932">
                          <a:shade val="50000"/>
                          <a:satMod val="120000"/>
                        </a:srgbClr>
                      </a:gs>
                      <a:gs pos="100000">
                        <a:srgbClr val="BE9932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Batang" pitchFamily="18" charset="-127"/>
                  <a:cs typeface="Times New Roman" pitchFamily="18" charset="0"/>
                </a:rPr>
                <a:t>ИСПОЛНЕНИЕ ЗАВЕЩАТЕЛЬНОГО ОТКАЗА </a:t>
              </a:r>
              <a:r>
                <a:rPr lang="ru-RU" i="1" spc="140" dirty="0" smtClean="0">
                  <a:ln w="0"/>
                  <a:gradFill flip="none">
                    <a:gsLst>
                      <a:gs pos="0">
                        <a:srgbClr val="BE9932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BE9932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BE9932">
                          <a:shade val="65000"/>
                          <a:satMod val="130000"/>
                        </a:srgbClr>
                      </a:gs>
                      <a:gs pos="92000">
                        <a:srgbClr val="BE9932">
                          <a:shade val="50000"/>
                          <a:satMod val="120000"/>
                        </a:srgbClr>
                      </a:gs>
                      <a:gs pos="100000">
                        <a:srgbClr val="BE9932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Batang" pitchFamily="18" charset="-127"/>
                  <a:cs typeface="Times New Roman" pitchFamily="18" charset="0"/>
                </a:rPr>
                <a:t>(ст.1138 ГК РФ)</a:t>
              </a:r>
              <a:r>
                <a:rPr lang="ru-RU" sz="2400" i="1" spc="140" dirty="0" smtClean="0">
                  <a:ln w="0"/>
                  <a:gradFill flip="none">
                    <a:gsLst>
                      <a:gs pos="0">
                        <a:srgbClr val="BE9932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BE9932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BE9932">
                          <a:shade val="65000"/>
                          <a:satMod val="130000"/>
                        </a:srgbClr>
                      </a:gs>
                      <a:gs pos="92000">
                        <a:srgbClr val="BE9932">
                          <a:shade val="50000"/>
                          <a:satMod val="120000"/>
                        </a:srgbClr>
                      </a:gs>
                      <a:gs pos="100000">
                        <a:srgbClr val="BE9932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Batang" pitchFamily="18" charset="-127"/>
                  <a:cs typeface="Times New Roman" pitchFamily="18" charset="0"/>
                </a:rPr>
                <a:t> </a:t>
              </a:r>
              <a:endParaRPr lang="ru-RU" sz="2400" i="1" spc="140" dirty="0">
                <a:ln w="0"/>
                <a:gradFill flip="none">
                  <a:gsLst>
                    <a:gs pos="0">
                      <a:srgbClr val="BE993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E993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E9932">
                        <a:shade val="65000"/>
                        <a:satMod val="130000"/>
                      </a:srgbClr>
                    </a:gs>
                    <a:gs pos="92000">
                      <a:srgbClr val="BE9932">
                        <a:shade val="50000"/>
                        <a:satMod val="120000"/>
                      </a:srgbClr>
                    </a:gs>
                    <a:gs pos="100000">
                      <a:srgbClr val="BE993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2015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5846742"/>
              </p:ext>
            </p:extLst>
          </p:nvPr>
        </p:nvGraphicFramePr>
        <p:xfrm>
          <a:off x="827584" y="1628800"/>
          <a:ext cx="777686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-478679" y="116632"/>
            <a:ext cx="9803207" cy="900101"/>
            <a:chOff x="446178" y="294613"/>
            <a:chExt cx="8180271" cy="58896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4622" y="294613"/>
              <a:ext cx="8171827" cy="5889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446178" y="441855"/>
              <a:ext cx="8171827" cy="294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7493" tIns="50800" rIns="50800" bIns="50800" numCol="1" spcCol="1270" anchor="ctr" anchorCtr="0">
              <a:noAutofit/>
            </a:bodyPr>
            <a:lstStyle/>
            <a:p>
              <a:pPr algn="ctr" defTabSz="889000">
                <a:spcAft>
                  <a:spcPct val="35000"/>
                </a:spcAft>
              </a:pPr>
              <a:endParaRPr lang="ru-RU" sz="2400" i="1" spc="140" dirty="0" smtClean="0">
                <a:ln w="0"/>
                <a:gradFill flip="none">
                  <a:gsLst>
                    <a:gs pos="0">
                      <a:srgbClr val="BE993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E993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E9932">
                        <a:shade val="65000"/>
                        <a:satMod val="130000"/>
                      </a:srgbClr>
                    </a:gs>
                    <a:gs pos="92000">
                      <a:srgbClr val="BE9932">
                        <a:shade val="50000"/>
                        <a:satMod val="120000"/>
                      </a:srgbClr>
                    </a:gs>
                    <a:gs pos="100000">
                      <a:srgbClr val="BE993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endParaRPr>
            </a:p>
            <a:p>
              <a:pPr algn="ctr" defTabSz="889000">
                <a:spcAft>
                  <a:spcPts val="0"/>
                </a:spcAft>
              </a:pPr>
              <a:r>
                <a:rPr lang="ru-RU" sz="2400" i="1" spc="140" dirty="0" smtClean="0">
                  <a:ln w="0"/>
                  <a:gradFill flip="none">
                    <a:gsLst>
                      <a:gs pos="0">
                        <a:srgbClr val="BE9932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BE9932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BE9932">
                          <a:shade val="65000"/>
                          <a:satMod val="130000"/>
                        </a:srgbClr>
                      </a:gs>
                      <a:gs pos="92000">
                        <a:srgbClr val="BE9932">
                          <a:shade val="50000"/>
                          <a:satMod val="120000"/>
                        </a:srgbClr>
                      </a:gs>
                      <a:gs pos="100000">
                        <a:srgbClr val="BE9932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Batang" pitchFamily="18" charset="-127"/>
                  <a:cs typeface="Times New Roman" pitchFamily="18" charset="0"/>
                </a:rPr>
                <a:t>ОСНОВАНИЯ  ОСВОБОЖДЕНИЯ НАСЛЕДНИКА</a:t>
              </a:r>
            </a:p>
            <a:p>
              <a:pPr algn="ctr" defTabSz="889000">
                <a:spcAft>
                  <a:spcPts val="0"/>
                </a:spcAft>
              </a:pPr>
              <a:r>
                <a:rPr lang="ru-RU" sz="2400" i="1" spc="140" dirty="0" smtClean="0">
                  <a:ln w="0"/>
                  <a:gradFill flip="none">
                    <a:gsLst>
                      <a:gs pos="0">
                        <a:srgbClr val="BE9932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BE9932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BE9932">
                          <a:shade val="65000"/>
                          <a:satMod val="130000"/>
                        </a:srgbClr>
                      </a:gs>
                      <a:gs pos="92000">
                        <a:srgbClr val="BE9932">
                          <a:shade val="50000"/>
                          <a:satMod val="120000"/>
                        </a:srgbClr>
                      </a:gs>
                      <a:gs pos="100000">
                        <a:srgbClr val="BE9932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Batang" pitchFamily="18" charset="-127"/>
                  <a:cs typeface="Times New Roman" pitchFamily="18" charset="0"/>
                </a:rPr>
                <a:t> ОТ ИСПОЛНЕНИЯ ЗАВЕЩАТЕЛЬНОГО ОТКАЗА</a:t>
              </a:r>
            </a:p>
            <a:p>
              <a:pPr algn="ctr" defTabSz="889000">
                <a:spcAft>
                  <a:spcPts val="0"/>
                </a:spcAft>
              </a:pPr>
              <a:r>
                <a:rPr lang="ru-RU" i="1" spc="140" dirty="0" smtClean="0">
                  <a:ln w="0"/>
                  <a:gradFill flip="none">
                    <a:gsLst>
                      <a:gs pos="0">
                        <a:srgbClr val="BE9932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BE9932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BE9932">
                          <a:shade val="65000"/>
                          <a:satMod val="130000"/>
                        </a:srgbClr>
                      </a:gs>
                      <a:gs pos="92000">
                        <a:srgbClr val="BE9932">
                          <a:shade val="50000"/>
                          <a:satMod val="120000"/>
                        </a:srgbClr>
                      </a:gs>
                      <a:gs pos="100000">
                        <a:srgbClr val="BE9932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Batang" pitchFamily="18" charset="-127"/>
                  <a:cs typeface="Times New Roman" pitchFamily="18" charset="0"/>
                </a:rPr>
                <a:t>(СТ.1138 ГК РФ)</a:t>
              </a:r>
              <a:endParaRPr lang="ru-RU" i="1" spc="140" dirty="0">
                <a:ln w="0"/>
                <a:gradFill flip="none">
                  <a:gsLst>
                    <a:gs pos="0">
                      <a:srgbClr val="BE993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E993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E9932">
                        <a:shade val="65000"/>
                        <a:satMod val="130000"/>
                      </a:srgbClr>
                    </a:gs>
                    <a:gs pos="92000">
                      <a:srgbClr val="BE9932">
                        <a:shade val="50000"/>
                        <a:satMod val="120000"/>
                      </a:srgbClr>
                    </a:gs>
                    <a:gs pos="100000">
                      <a:srgbClr val="BE993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5183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309634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5980" y="260648"/>
            <a:ext cx="85765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spc="14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ЗАВЕЩАТЕЛЬНОЕ ВОЗЛОЖЕНИЕ  </a:t>
            </a:r>
            <a:br>
              <a:rPr lang="ru-RU" sz="2400" i="1" spc="14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i="1" spc="14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(СТ.1139 ГК РФ) - ЭТО</a:t>
            </a:r>
            <a:br>
              <a:rPr lang="ru-RU" i="1" spc="14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i="1" spc="14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ВОЗЛОЖЕНИЕ В ЗАВЕЩАНИИ ОБЯЗАННОСТИ СОВЕРШИТЬ КАКОЕ-ЛИБО ДЕЙСТВИЕ ИМУЩЕСТВЕННОГО ИЛИ НЕИМУЩЕСТВЕННОГО ХАРАКТЕРА, НАПРАВЛЕННОЕ НА ОСУЩЕСТВЛЕНИЕ ОБЩЕПОЛЕЗНОЙ ЦЕЛИ</a:t>
            </a:r>
            <a:br>
              <a:rPr lang="ru-RU" i="1" spc="14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44824"/>
            <a:ext cx="8712968" cy="407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Обязанность может быть возложена на:</a:t>
            </a: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1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Одного или нескольких наследников по завещанию  или по закону</a:t>
            </a: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1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Исполнителя завещания (при условии выделения в завещании части наследственного имущества для исполнения завещательного возложения)</a:t>
            </a: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ru-RU" sz="17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Завещатель вправе возложить на одного или нескольких наследников обязанность содержать принадлежащих завещателю домашних животных, а также осуществлять необходимый надзор и уход за ними</a:t>
            </a: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 завещательному возложению, предметом которого являются действия имущественного характера, соответственно применяются правила ст.1138 ГК РФ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Заинтересованные лица, исполнитель завещания и любой из наследников вправе требовать исполнения завещательного возложения        в судебном порядке, если завещанием не предусмотрено иное</a:t>
            </a:r>
            <a:endParaRPr lang="ru-RU" sz="17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8846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309634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764704"/>
            <a:ext cx="8568952" cy="491826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20000"/>
              </a:lnSpc>
            </a:pPr>
            <a:r>
              <a:rPr lang="ru-RU" b="1" u="sng" cap="all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НАСЛЕДНИК, К КОТОРОМУ ПЕРЕШЛА ДОЛЯ НАСЛЕДСТВА, ПРИЧИТАВШАЯСЯ НАСЛЕДНИКУ</a:t>
            </a:r>
            <a:r>
              <a:rPr lang="ru-RU" b="1" cap="all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НА КОТОРОГО БЫЛА ВОЗЛОЖЕНА ОБЯЗАННОСТЬ ИСПОЛНИТЬ ЗАВЕЩАТЕЛЬНЫЙ ОТКАЗ ИЛИ ЗАВЕЩАТЕЛЬНОЕ ВОЗЛОЖЕНИЕ, </a:t>
            </a:r>
            <a:r>
              <a:rPr lang="ru-RU" b="1" u="sng" cap="all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ОБЯЗАН ИСПОЛНИТЬ ТАКОЙ ОТКАЗ ИЛИ ТАКОЕ ВОЗЛОЖЕНИЕ ПОСКОЛЬКУ </a:t>
            </a:r>
            <a:r>
              <a:rPr lang="ru-RU" b="1" cap="all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 ЗАВЕЩАНИЯ ИЛИ ЗАКОНА </a:t>
            </a:r>
            <a:r>
              <a:rPr lang="ru-RU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НЕ </a:t>
            </a:r>
            <a:r>
              <a:rPr lang="ru-RU" b="1" cap="all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СЛЕДУЕТ ИНОЕ </a:t>
            </a:r>
            <a:r>
              <a:rPr lang="ru-RU" sz="1400" b="1" cap="all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(ст.1140 ГК РФ)</a:t>
            </a:r>
          </a:p>
          <a:p>
            <a:pPr algn="ctr">
              <a:lnSpc>
                <a:spcPct val="120000"/>
              </a:lnSpc>
            </a:pPr>
            <a:endParaRPr lang="ru-RU" sz="1600" b="1" cap="all" dirty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lang="ru-RU" sz="1600" b="1" cap="all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 наличии завещательного отказа и (или) завещательного возложения, обременяющего права, удостоверяемые свидетельством, факт обременения отражается в дополнительном абзаце свидетельства путем максимально точного изложения соответствующего раздела текста завещания в третьем </a:t>
            </a:r>
            <a:r>
              <a:rPr lang="ru-RU" sz="1600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лице                        </a:t>
            </a:r>
            <a:r>
              <a:rPr lang="ru-RU" sz="1600" b="1" cap="all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отношению к наследодателю </a:t>
            </a:r>
            <a:r>
              <a:rPr lang="ru-RU" sz="1400" b="1" cap="all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(примечание к форме №11, утв</a:t>
            </a:r>
            <a:r>
              <a:rPr lang="ru-RU" sz="1400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Приказом </a:t>
            </a:r>
            <a:r>
              <a:rPr lang="ru-RU" sz="1400" b="1" cap="all" dirty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Минюста России от 10.04.2002 №99)</a:t>
            </a:r>
          </a:p>
          <a:p>
            <a:pPr>
              <a:lnSpc>
                <a:spcPct val="120000"/>
              </a:lnSpc>
            </a:pPr>
            <a:endParaRPr lang="ru-RU" sz="1600" b="1" cap="all" dirty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1600" b="1" cap="all" dirty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2531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309634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764704"/>
            <a:ext cx="8568952" cy="595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627063" algn="just">
              <a:lnSpc>
                <a:spcPct val="120000"/>
              </a:lnSpc>
            </a:pPr>
            <a:r>
              <a:rPr lang="ru-RU" b="1" u="sng" dirty="0" smtClean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01 сентября 2018г. 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вступил 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силу Федеральный 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закон от 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29.07.2017г. №259-ФЗ «О 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внесении изменений в части первую, вторую и третью Гражданского кодекса Российской 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Федерации» , предусматривающий 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новый 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для 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российского права институт — </a:t>
            </a:r>
            <a:r>
              <a:rPr lang="ru-RU" b="1" u="sng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НАСЛЕДСТВЕННЫЙ ФОНД.</a:t>
            </a:r>
          </a:p>
          <a:p>
            <a:pPr indent="542925" algn="just">
              <a:lnSpc>
                <a:spcPct val="120000"/>
              </a:lnSpc>
              <a:spcBef>
                <a:spcPts val="600"/>
              </a:spcBef>
            </a:pP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Наследственным 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фондом признается создаваемый в порядке, предусмотренном 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ГК РФ, </a:t>
            </a:r>
            <a:r>
              <a:rPr lang="ru-RU" b="1" u="sng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 исполнение завещания гражданина и на основе его имущества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фонд, осуществляющий деятельность по управлению полученным в порядке наследования имуществом этого гражданина </a:t>
            </a:r>
            <a:r>
              <a:rPr lang="ru-RU" b="1" u="sng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бессрочно или в течение определенного срока в соответствии с условиями управления наследственным фондом.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ru-RU" sz="1600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Наследственный фонд представляет собой особую форму юридического лица, учреждение которой актуально в случае, если наследодатель обладает большими активами, владеет крупным бизнесом и намерен обеспечить функционирование предприятий в случае своей </a:t>
            </a:r>
            <a:r>
              <a:rPr lang="ru-RU" sz="1600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смерти</a:t>
            </a:r>
            <a:endParaRPr lang="ru-RU" sz="1600" b="1" dirty="0">
              <a:ln w="0"/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endParaRPr lang="ru-RU" b="1" dirty="0" smtClean="0">
              <a:ln w="0"/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lang="ru-RU" b="1" u="sng" dirty="0" smtClean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lnSpc>
                <a:spcPct val="120000"/>
              </a:lnSpc>
            </a:pPr>
            <a:endParaRPr lang="ru-RU" sz="1600" b="1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1600" b="1" cap="all" dirty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53383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747" y="1196752"/>
            <a:ext cx="8640960" cy="422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7063" algn="just">
              <a:lnSpc>
                <a:spcPct val="130000"/>
              </a:lnSpc>
            </a:pPr>
            <a:r>
              <a:rPr lang="ru-RU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допускается удостоверение завещаний </a:t>
            </a:r>
            <a:r>
              <a:rPr lang="ru-RU" sz="17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 имени совершеннолетних граждан, если </a:t>
            </a:r>
            <a:r>
              <a:rPr lang="ru-RU" sz="17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они:</a:t>
            </a:r>
          </a:p>
          <a:p>
            <a:pPr marL="28575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решением </a:t>
            </a:r>
            <a:r>
              <a:rPr lang="ru-RU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суда признаны </a:t>
            </a: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недееспособными</a:t>
            </a:r>
          </a:p>
          <a:p>
            <a:pPr marL="28575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ограниченны  </a:t>
            </a:r>
            <a:r>
              <a:rPr lang="ru-RU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дееспособности</a:t>
            </a:r>
          </a:p>
          <a:p>
            <a:pPr marL="285750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завещатель </a:t>
            </a:r>
            <a:r>
              <a:rPr lang="ru-RU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отдает отчет в своих действиях: в момент обращения </a:t>
            </a: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к </a:t>
            </a:r>
            <a:r>
              <a:rPr lang="ru-RU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нотариусу, гражданин находится в состоянии, препятствующем его способности понимать значение своих действий или руководить ими (например, вследствие болезни, наркотического или алкогольного опьянения и т.п.), что делает невозможным выполнение нотариусом возложенной на него законом обязанности – </a:t>
            </a:r>
            <a:r>
              <a:rPr lang="ru-RU" sz="17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проверить соответствие содержания завещания действительному намерению завещателя, а также разъяснить завещателю смысл и значение содержания завещания</a:t>
            </a:r>
            <a:r>
              <a:rPr lang="ru-RU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(ст. 54 Основ). В указанных случаях нотариус отказывает в совершении нотариального действия, в соответствии со ст. 48 </a:t>
            </a: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Основ</a:t>
            </a:r>
            <a:endParaRPr lang="ru-RU" sz="1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83131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309634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764704"/>
            <a:ext cx="8568952" cy="577388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20000"/>
              </a:lnSpc>
            </a:pPr>
            <a:endParaRPr lang="ru-RU" b="1" dirty="0">
              <a:ln w="0"/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361950" algn="just">
              <a:lnSpc>
                <a:spcPct val="120000"/>
              </a:lnSpc>
            </a:pP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Наследственный фонд будет создаваться и функционировать </a:t>
            </a:r>
            <a:r>
              <a:rPr lang="ru-RU" b="1" u="sng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после смерти </a:t>
            </a:r>
            <a:r>
              <a:rPr lang="ru-RU" b="1" u="sng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гражданина - наследодателя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в соответствии с теми условиями, которые 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наследодатель  определит </a:t>
            </a:r>
            <a:r>
              <a:rPr lang="ru-RU" b="1" u="sng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завещании.</a:t>
            </a:r>
          </a:p>
          <a:p>
            <a:pPr indent="361950" algn="just">
              <a:lnSpc>
                <a:spcPct val="120000"/>
              </a:lnSpc>
              <a:spcBef>
                <a:spcPts val="600"/>
              </a:spcBef>
            </a:pP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Решение наследодателя должно содержать:</a:t>
            </a:r>
          </a:p>
          <a:p>
            <a:pPr marL="360363" indent="-179388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сведения 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 учреждении наследственного 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фонда </a:t>
            </a:r>
            <a:endParaRPr lang="ru-RU" b="1" dirty="0">
              <a:ln w="0"/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0363" indent="-179388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 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утверждении его устава и условий управления 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фондом</a:t>
            </a:r>
            <a:endParaRPr lang="ru-RU" b="1" dirty="0">
              <a:ln w="0"/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0363" indent="-179388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 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порядке, размере, способах и сроках образования имущества 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фонда</a:t>
            </a:r>
            <a:endParaRPr lang="ru-RU" b="1" dirty="0">
              <a:ln w="0"/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0363" indent="-179388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 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условиях распоряжения имуществом и доходами 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фонда </a:t>
            </a:r>
            <a:endParaRPr lang="ru-RU" b="1" dirty="0">
              <a:ln w="0"/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0363" indent="-179388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 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лицах, назначаемых в состав органов этого фонда, или о порядке определения таких 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лиц</a:t>
            </a:r>
            <a:endParaRPr lang="ru-RU" b="1" dirty="0">
              <a:ln w="0"/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Условия управления фондом  определяются 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наследодателем </a:t>
            </a:r>
            <a:endParaRPr lang="ru-RU" b="1" dirty="0" smtClean="0">
              <a:ln w="0"/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 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жизни 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могут быть изменены 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после его 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смерти </a:t>
            </a:r>
            <a:endParaRPr lang="ru-RU" b="1" dirty="0">
              <a:ln w="0"/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361950" algn="just">
              <a:lnSpc>
                <a:spcPct val="120000"/>
              </a:lnSpc>
            </a:pPr>
            <a:endParaRPr lang="ru-RU" b="1" u="sng" dirty="0" smtClean="0">
              <a:ln w="0"/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361950" algn="just">
              <a:lnSpc>
                <a:spcPct val="120000"/>
              </a:lnSpc>
            </a:pPr>
            <a:endParaRPr lang="ru-RU" b="1" u="sng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</a:pPr>
            <a:endParaRPr lang="ru-RU" sz="1600" b="1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1600" b="1" cap="all" dirty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4016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309634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764704"/>
            <a:ext cx="8136904" cy="62601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20000"/>
              </a:lnSpc>
            </a:pPr>
            <a:endParaRPr lang="ru-RU" b="1" dirty="0">
              <a:ln w="0"/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542925" algn="just">
              <a:lnSpc>
                <a:spcPct val="120000"/>
              </a:lnSpc>
            </a:pP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После смерти гражданина нотариус будет направлять в уполномоченный 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государственный орган (территориальный орган юстиции) заявление 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 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государственной регистрации 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наследственного фонда с указанием имени 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физического лица 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или наименования 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юридического лица 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— единоличного исполнительного органа этого фонда. </a:t>
            </a:r>
            <a:endParaRPr lang="ru-RU" b="1" dirty="0" smtClean="0">
              <a:ln w="0"/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542925" algn="just">
              <a:lnSpc>
                <a:spcPct val="120000"/>
              </a:lnSpc>
              <a:spcBef>
                <a:spcPts val="1200"/>
              </a:spcBef>
            </a:pP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Нотариус 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обязан направить такое заявление в уполномоченный орган не позднее трёх рабочих дней со 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дня открытия наследственного 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дела. Наследственный фонд не подлежит регистрации по истечении одного года со дня открытия наследства.</a:t>
            </a:r>
          </a:p>
          <a:p>
            <a:pPr indent="542925" algn="just">
              <a:lnSpc>
                <a:spcPct val="120000"/>
              </a:lnSpc>
              <a:spcBef>
                <a:spcPts val="1200"/>
              </a:spcBef>
            </a:pP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Управление фондом должно осуществляться бессрочно или в течение определённого срока в соответствии с теми условиями, которые указаны в уставе фонда.</a:t>
            </a:r>
          </a:p>
          <a:p>
            <a:pPr algn="ctr">
              <a:lnSpc>
                <a:spcPct val="120000"/>
              </a:lnSpc>
            </a:pPr>
            <a:endParaRPr lang="ru-RU" b="1" dirty="0" smtClean="0">
              <a:ln w="0"/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lang="ru-RU" b="1" u="sng" dirty="0" smtClean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lnSpc>
                <a:spcPct val="120000"/>
              </a:lnSpc>
            </a:pPr>
            <a:endParaRPr lang="ru-RU" sz="1600" b="1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1600" b="1" cap="all" dirty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274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309634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764704"/>
            <a:ext cx="8136904" cy="62601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20000"/>
              </a:lnSpc>
            </a:pPr>
            <a:endParaRPr lang="ru-RU" b="1" dirty="0">
              <a:ln w="0"/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542925" algn="just">
              <a:lnSpc>
                <a:spcPct val="120000"/>
              </a:lnSpc>
            </a:pP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После смерти гражданина нотариус будет направлять в уполномоченный 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государственный орган (территориальный орган юстиции) заявление 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 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государственной регистрации 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наследственного фонда с указанием имени 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физического лица 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или наименования 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юридического лица 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— единоличного исполнительного органа этого фонда. </a:t>
            </a:r>
            <a:endParaRPr lang="ru-RU" b="1" dirty="0" smtClean="0">
              <a:ln w="0"/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542925" algn="just">
              <a:lnSpc>
                <a:spcPct val="120000"/>
              </a:lnSpc>
              <a:spcBef>
                <a:spcPts val="1200"/>
              </a:spcBef>
            </a:pP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Нотариус 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обязан направить такое заявление в уполномоченный орган не позднее трёх рабочих дней со 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дня открытия наследственного 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дела. Наследственный фонд не подлежит регистрации по истечении одного года со дня открытия наследства.</a:t>
            </a:r>
          </a:p>
          <a:p>
            <a:pPr indent="542925" algn="just">
              <a:lnSpc>
                <a:spcPct val="120000"/>
              </a:lnSpc>
              <a:spcBef>
                <a:spcPts val="1200"/>
              </a:spcBef>
            </a:pP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Управление фондом должно осуществляться бессрочно или в течение определённого срока в соответствии с теми условиями, которые указаны в уставе фонда.</a:t>
            </a:r>
          </a:p>
          <a:p>
            <a:pPr algn="ctr">
              <a:lnSpc>
                <a:spcPct val="120000"/>
              </a:lnSpc>
            </a:pPr>
            <a:endParaRPr lang="ru-RU" b="1" dirty="0" smtClean="0">
              <a:ln w="0"/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lang="ru-RU" b="1" u="sng" dirty="0" smtClean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lnSpc>
                <a:spcPct val="120000"/>
              </a:lnSpc>
            </a:pPr>
            <a:endParaRPr lang="ru-RU" sz="1600" b="1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1600" b="1" cap="all" dirty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02136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309634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60648"/>
            <a:ext cx="8136904" cy="660950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542925" algn="just">
              <a:lnSpc>
                <a:spcPct val="120000"/>
              </a:lnSpc>
            </a:pPr>
            <a:r>
              <a:rPr lang="ru-RU" sz="1700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</a:t>
            </a:r>
            <a:r>
              <a:rPr lang="ru-RU" sz="1700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июня 2019 года </a:t>
            </a:r>
            <a:r>
              <a:rPr lang="ru-RU" sz="1700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Федеральным законом от </a:t>
            </a:r>
            <a:r>
              <a:rPr lang="ru-RU" sz="1700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19.07.2018 N 217-ФЗ "О внесении изменений в статью 256 части первой и часть третью Гражданского кодекса Российской </a:t>
            </a:r>
            <a:r>
              <a:rPr lang="ru-RU" sz="1700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Федерации« вводится </a:t>
            </a:r>
            <a:r>
              <a:rPr lang="ru-RU" sz="1700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возможность совершения </a:t>
            </a:r>
            <a:r>
              <a:rPr lang="ru-RU" sz="1700" b="1" u="sng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СОВМЕСТНЫХ ЗАВЕЩАНИЙ И ЗАКЛЮЧЕНИЯ НАСЛЕДСТВЕННЫХ ДОГОВОРОВ</a:t>
            </a:r>
          </a:p>
          <a:p>
            <a:pPr indent="542925" algn="ctr">
              <a:lnSpc>
                <a:spcPct val="120000"/>
              </a:lnSpc>
            </a:pPr>
            <a:endParaRPr lang="ru-RU" b="1" dirty="0" smtClean="0">
              <a:ln w="0"/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542925" algn="just">
              <a:lnSpc>
                <a:spcPct val="110000"/>
              </a:lnSpc>
            </a:pPr>
            <a:r>
              <a:rPr lang="ru-RU" sz="1700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совместном завещании супругов </a:t>
            </a:r>
            <a:r>
              <a:rPr lang="ru-RU" sz="1700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супруги </a:t>
            </a:r>
            <a:r>
              <a:rPr lang="ru-RU" sz="1700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вправе по обоюдному усмотрению определить следующие последствия смерти каждого из них, в том числе наступившей одновременно: </a:t>
            </a:r>
            <a:endParaRPr lang="ru-RU" sz="1700" b="1" dirty="0" smtClean="0">
              <a:ln w="0"/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542925" algn="just">
              <a:lnSpc>
                <a:spcPct val="110000"/>
              </a:lnSpc>
            </a:pPr>
            <a:r>
              <a:rPr lang="ru-RU" sz="1700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завещать </a:t>
            </a:r>
            <a:r>
              <a:rPr lang="ru-RU" sz="1700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общее имущество супругов, а равно имущество каждого из них любым лицам; </a:t>
            </a:r>
            <a:endParaRPr lang="ru-RU" sz="1700" b="1" dirty="0" smtClean="0">
              <a:ln w="0"/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542925" algn="just">
              <a:lnSpc>
                <a:spcPct val="110000"/>
              </a:lnSpc>
            </a:pPr>
            <a:r>
              <a:rPr lang="ru-RU" sz="1700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любым </a:t>
            </a:r>
            <a:r>
              <a:rPr lang="ru-RU" sz="1700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образом определить доли наследников в соответствующей наследственной массе</a:t>
            </a:r>
            <a:r>
              <a:rPr lang="ru-RU" sz="1700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indent="542925" algn="just">
              <a:lnSpc>
                <a:spcPct val="110000"/>
              </a:lnSpc>
            </a:pPr>
            <a:r>
              <a:rPr lang="ru-RU" sz="1700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700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определить имущество, </a:t>
            </a:r>
            <a:r>
              <a:rPr lang="ru-RU" sz="1700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входящее </a:t>
            </a:r>
            <a:r>
              <a:rPr lang="ru-RU" sz="1700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наследственную массу каждого из супругов, если такое определение не нарушает прав третьих лиц; </a:t>
            </a:r>
            <a:endParaRPr lang="ru-RU" sz="1700" b="1" dirty="0" smtClean="0">
              <a:ln w="0"/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542925" algn="just">
              <a:lnSpc>
                <a:spcPct val="110000"/>
              </a:lnSpc>
            </a:pPr>
            <a:r>
              <a:rPr lang="ru-RU" sz="1700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лишить </a:t>
            </a:r>
            <a:r>
              <a:rPr lang="ru-RU" sz="1700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наследства одного, нескольких или всех наследников по закону, не указывая причин такого лишения; </a:t>
            </a:r>
            <a:endParaRPr lang="ru-RU" sz="1700" b="1" dirty="0" smtClean="0">
              <a:ln w="0"/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542925" algn="just">
              <a:lnSpc>
                <a:spcPct val="110000"/>
              </a:lnSpc>
            </a:pPr>
            <a:r>
              <a:rPr lang="ru-RU" sz="1700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включить </a:t>
            </a:r>
            <a:r>
              <a:rPr lang="ru-RU" sz="1700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совместное завещание супругов иные завещательные распоряжения, возможность совершения которых предусмотрена </a:t>
            </a:r>
            <a:r>
              <a:rPr lang="ru-RU" sz="1700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ГК РФ.</a:t>
            </a:r>
            <a:endParaRPr lang="ru-RU" sz="1700" b="1" dirty="0">
              <a:ln w="0"/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lang="ru-RU" b="1" u="sng" dirty="0" smtClean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lnSpc>
                <a:spcPct val="120000"/>
              </a:lnSpc>
            </a:pPr>
            <a:endParaRPr lang="ru-RU" sz="1600" b="1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1600" b="1" cap="all" dirty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7102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309634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813" y="404664"/>
            <a:ext cx="8136904" cy="64786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542925" algn="just">
              <a:lnSpc>
                <a:spcPct val="110000"/>
              </a:lnSpc>
            </a:pP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Условия совместного 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завещания супругов действуют в части, не противоречащей правилам об обязательной доле в наследстве (в том числе об обязательной доле в наследстве, право на которую появилось после составления совместного завещания супругов), а также о запрете наследования недостойными наследниками. Совместное завещание супругов </a:t>
            </a:r>
            <a:r>
              <a:rPr lang="ru-RU" b="1" u="sng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утрачивает силу в случае расторжения брака или признания брака недействительным как до, так и после смерти одного из супругов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indent="542925" algn="just">
              <a:lnSpc>
                <a:spcPct val="110000"/>
              </a:lnSpc>
            </a:pPr>
            <a:endParaRPr lang="ru-RU" b="1" dirty="0">
              <a:ln w="0"/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542925" algn="just">
              <a:lnSpc>
                <a:spcPct val="110000"/>
              </a:lnSpc>
            </a:pP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 удостоверении совместного завещания супругов нотариус </a:t>
            </a:r>
            <a:r>
              <a:rPr lang="ru-RU" b="1" u="sng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обязан осуществлять </a:t>
            </a:r>
            <a:r>
              <a:rPr lang="ru-RU" b="1" u="sng" dirty="0" err="1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видеофиксацию</a:t>
            </a:r>
            <a:r>
              <a:rPr lang="ru-RU" b="1" u="sng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процедуры его совершения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если супруги не заявили возражение против этого.</a:t>
            </a:r>
          </a:p>
          <a:p>
            <a:pPr indent="542925" algn="just">
              <a:lnSpc>
                <a:spcPct val="110000"/>
              </a:lnSpc>
            </a:pPr>
            <a:endParaRPr lang="ru-RU" b="1" dirty="0">
              <a:ln w="0"/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542925" algn="just">
              <a:lnSpc>
                <a:spcPct val="110000"/>
              </a:lnSpc>
            </a:pP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Совместное завещание супругов может быть оспорено по иску любого из супругов при их жизни. После смерти одного из супругов, а также после смерти пережившего супруга совместное завещание супругов может быть оспорено по иску лица, права или законные интересы которого нарушены этим завещанием.</a:t>
            </a:r>
          </a:p>
          <a:p>
            <a:pPr indent="542925" algn="just">
              <a:lnSpc>
                <a:spcPct val="120000"/>
              </a:lnSpc>
            </a:pPr>
            <a:endParaRPr lang="ru-RU" b="1" dirty="0">
              <a:ln w="0"/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542925" algn="just">
              <a:lnSpc>
                <a:spcPct val="120000"/>
              </a:lnSpc>
            </a:pPr>
            <a:endParaRPr lang="ru-RU" b="1" dirty="0">
              <a:ln w="0"/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</a:pPr>
            <a:endParaRPr lang="ru-RU" sz="1600" b="1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1600" b="1" cap="all" dirty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6785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309634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7247" y="764704"/>
            <a:ext cx="8136904" cy="459510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542925" algn="just">
              <a:lnSpc>
                <a:spcPct val="110000"/>
              </a:lnSpc>
            </a:pP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Наследодатель вправе заключить с любым из лиц, которые могут призываться к наследованию, договор, условия которого определяют круг наследников и порядок перехода прав на имущество наследодателя после его смерти к пережившим наследодателя сторонам договора или к пережившим третьим лицам, которые могут призываться к наследованию 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b="1" u="sng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НАСЛЕДСТВЕННЫЙ ДОГОВОР</a:t>
            </a:r>
            <a:r>
              <a:rPr lang="ru-RU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</a:t>
            </a:r>
            <a:endParaRPr lang="ru-RU" b="1" dirty="0">
              <a:ln w="0"/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542925" algn="just">
              <a:lnSpc>
                <a:spcPct val="110000"/>
              </a:lnSpc>
            </a:pPr>
            <a:endParaRPr lang="ru-RU" b="1" dirty="0">
              <a:ln w="0"/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542925" algn="just">
              <a:lnSpc>
                <a:spcPct val="110000"/>
              </a:lnSpc>
            </a:pP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Наследственный договор может также содержать условие о душеприказчике и возлагать на участвующих в наследственном договоре лиц, которые могут призываться к наследованию, обязанность совершить какие-либо не противоречащие закону действия имущественного или неимущественного характера, в том числе исполнить завещательные отказы или завещательные возложения.</a:t>
            </a:r>
          </a:p>
          <a:p>
            <a:pPr>
              <a:lnSpc>
                <a:spcPct val="120000"/>
              </a:lnSpc>
            </a:pPr>
            <a:endParaRPr lang="ru-RU" sz="1600" b="1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1600" b="1" cap="all" dirty="0">
              <a:ln w="0"/>
              <a:solidFill>
                <a:schemeClr val="accent1">
                  <a:lumMod val="75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7555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309634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7247" y="764704"/>
            <a:ext cx="8136904" cy="525207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542925" algn="just">
              <a:lnSpc>
                <a:spcPct val="110000"/>
              </a:lnSpc>
            </a:pP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Наследственный договор должен быть подписан каждой из сторон наследственного договора и подлежит нотариальному удостоверению. При удостоверении наследственного договора нотариус обязан осуществлять </a:t>
            </a:r>
            <a:r>
              <a:rPr lang="ru-RU" b="1" dirty="0" err="1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видеофиксацию</a:t>
            </a: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процедуры его заключения, если стороны не заявили возражение против этого.</a:t>
            </a:r>
          </a:p>
          <a:p>
            <a:pPr indent="542925" algn="just">
              <a:lnSpc>
                <a:spcPct val="110000"/>
              </a:lnSpc>
            </a:pPr>
            <a:endParaRPr lang="ru-RU" b="1" dirty="0">
              <a:ln w="0"/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542925" algn="just">
              <a:lnSpc>
                <a:spcPct val="110000"/>
              </a:lnSpc>
            </a:pP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Наследодатель вправе совершить в любое время односторонний отказ от наследственного договора путем уведомления всех сторон наследственного договора о таком отказе. При этом он обязан возместить другим сторонам наследственного договора убытки, которые возникли у них в связи с его исполнением к моменту получения копии уведомления об отказе наследодателя от наследственного договора. Другие стороны наследственного договора вправе совершить односторонний отказ от наследственного договора в порядке, предусмотренном законом или наследственным договором.</a:t>
            </a:r>
          </a:p>
          <a:p>
            <a:pPr indent="542925" algn="just">
              <a:lnSpc>
                <a:spcPct val="110000"/>
              </a:lnSpc>
            </a:pPr>
            <a:endParaRPr lang="ru-RU" b="1" dirty="0">
              <a:ln w="0"/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542925" algn="just">
              <a:lnSpc>
                <a:spcPct val="110000"/>
              </a:lnSpc>
            </a:pPr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0167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747" y="1340768"/>
            <a:ext cx="8640960" cy="3721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7063" algn="just">
              <a:lnSpc>
                <a:spcPct val="120000"/>
              </a:lnSpc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Используя сервис «запросы в Росреестр» Единой информационной системы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нотариата,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 удостоверении завещания,  </a:t>
            </a:r>
            <a:r>
              <a:rPr lang="ru-RU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нотариус вправе запросить сведения о признании завещателя недееспособным или ограниченно дееспособным</a:t>
            </a:r>
          </a:p>
          <a:p>
            <a:pPr indent="627063" algn="just">
              <a:lnSpc>
                <a:spcPct val="120000"/>
              </a:lnSpc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627063" algn="just">
              <a:lnSpc>
                <a:spcPct val="120000"/>
              </a:lnSpc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Способность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завещателя отдавать отчет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своим действиям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проверяется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посредством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проведения нотариусом беседы с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завещателем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627063" algn="just">
              <a:lnSpc>
                <a:spcPct val="120000"/>
              </a:lnSpc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627063" algn="just">
              <a:lnSpc>
                <a:spcPct val="120000"/>
              </a:lnSpc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ходе беседы нотариус выясняет адекватность ответов завещателя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на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задаваемые вопросы, на основании чего нотариусом делается вывод о возможности гражданина понимать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значение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своих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действий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6541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212" y="1196752"/>
            <a:ext cx="8640960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ВПРАВЕ ДО ОТКРЫТИЯ НАСЛЕДСТВА </a:t>
            </a:r>
          </a:p>
          <a:p>
            <a:pPr algn="ctr">
              <a:lnSpc>
                <a:spcPct val="120000"/>
              </a:lnSpc>
            </a:pP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РАЗГЛАШАТЬ СВЕДЕНИЯ, КАСАЮЩИЕСЯ </a:t>
            </a:r>
            <a:r>
              <a:rPr lang="ru-RU" sz="1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СОДЕРЖАНИЯ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ЗАВЕЩАНИЯ,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ЕГО </a:t>
            </a:r>
            <a:r>
              <a:rPr lang="ru-RU" sz="1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СОВЕРШЕНИЯ, ИЗМЕНЕНИЯ ИЛИ </a:t>
            </a:r>
            <a:r>
              <a:rPr lang="ru-RU" sz="1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ОТМЕНЫ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627063" algn="just">
              <a:lnSpc>
                <a:spcPct val="120000"/>
              </a:lnSpc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нотариус</a:t>
            </a:r>
          </a:p>
          <a:p>
            <a:pPr indent="627063" algn="just">
              <a:lnSpc>
                <a:spcPct val="120000"/>
              </a:lnSpc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другое удостоверяющее завещание лицо</a:t>
            </a:r>
          </a:p>
          <a:p>
            <a:pPr indent="627063" algn="just">
              <a:lnSpc>
                <a:spcPct val="120000"/>
              </a:lnSpc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переводчик</a:t>
            </a:r>
          </a:p>
          <a:p>
            <a:pPr indent="627063" algn="just">
              <a:lnSpc>
                <a:spcPct val="120000"/>
              </a:lnSpc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исполнитель завещания</a:t>
            </a:r>
          </a:p>
          <a:p>
            <a:pPr indent="627063" algn="just">
              <a:lnSpc>
                <a:spcPct val="120000"/>
              </a:lnSpc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свидетели</a:t>
            </a:r>
          </a:p>
          <a:p>
            <a:pPr indent="627063" algn="just">
              <a:lnSpc>
                <a:spcPct val="120000"/>
              </a:lnSpc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нотариусы, имеющие доступ к сведениям, содержащимся в единой информационной системе нотариата</a:t>
            </a:r>
          </a:p>
          <a:p>
            <a:pPr indent="627063" algn="just">
              <a:lnSpc>
                <a:spcPct val="120000"/>
              </a:lnSpc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лица, осуществляющие обработку данных единой информационной  системы нотариата</a:t>
            </a:r>
          </a:p>
          <a:p>
            <a:pPr indent="627063" algn="just">
              <a:lnSpc>
                <a:spcPct val="120000"/>
              </a:lnSpc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гражданин, подписывающий завещание вместо завещателя</a:t>
            </a:r>
          </a:p>
          <a:p>
            <a:pPr indent="627063" algn="ctr"/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2656"/>
            <a:ext cx="6462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Times New Roman" pitchFamily="18" charset="0"/>
              </a:rPr>
              <a:t>ТАЙНА ЗАВЕЩАНИЯ</a:t>
            </a:r>
            <a:br>
              <a:rPr lang="ru-RU" sz="2000" b="1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2000" b="1" i="1" spc="14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Times New Roman" pitchFamily="18" charset="0"/>
              </a:rPr>
              <a:t>(СТ.1123 ГК РФ)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8074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747" y="1484784"/>
            <a:ext cx="8640960" cy="345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7063" algn="just">
              <a:lnSpc>
                <a:spcPct val="11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случае нарушения тайны завещания завещатель вправе потребовать компенсацию морального вреда, а также воспользоваться другими способами защиты гражданских прав, предусмотренными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ГК РФ </a:t>
            </a:r>
          </a:p>
          <a:p>
            <a:pPr indent="627063" algn="just">
              <a:lnSpc>
                <a:spcPct val="110000"/>
              </a:lnSpc>
            </a:pP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627063" algn="just">
              <a:lnSpc>
                <a:spcPct val="110000"/>
              </a:lnSpc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является разглашением тайны завещания представление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нотариусом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другим удостоверяющим завещание лицом сведений об удостоверении завещания, отмене завещания в единую информационную систему нотариата в порядке, установленном Основами законодательства Российской Федерации о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нотариате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0683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|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|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|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|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|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|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|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|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|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|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|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|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|4"/>
</p:tagLst>
</file>

<file path=ppt/theme/theme1.xml><?xml version="1.0" encoding="utf-8"?>
<a:theme xmlns:a="http://schemas.openxmlformats.org/drawingml/2006/main" name="01136795">
  <a:themeElements>
    <a:clrScheme name="GD_BusPres_01_TP01136794  3">
      <a:dk1>
        <a:srgbClr val="152A83"/>
      </a:dk1>
      <a:lt1>
        <a:srgbClr val="FFFFFF"/>
      </a:lt1>
      <a:dk2>
        <a:srgbClr val="0066CC"/>
      </a:dk2>
      <a:lt2>
        <a:srgbClr val="9CD5F4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D_BusPres_01_TP01136794 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3">
        <a:dk1>
          <a:srgbClr val="152A83"/>
        </a:dk1>
        <a:lt1>
          <a:srgbClr val="FFFFFF"/>
        </a:lt1>
        <a:dk2>
          <a:srgbClr val="0066CC"/>
        </a:dk2>
        <a:lt2>
          <a:srgbClr val="9CD5F4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10285</TotalTime>
  <Words>5947</Words>
  <Application>Microsoft Office PowerPoint</Application>
  <PresentationFormat>Экран (4:3)</PresentationFormat>
  <Paragraphs>426</Paragraphs>
  <Slides>66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01136795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Якишина Лидия</cp:lastModifiedBy>
  <cp:revision>755</cp:revision>
  <cp:lastPrinted>2016-12-23T20:14:05Z</cp:lastPrinted>
  <dcterms:created xsi:type="dcterms:W3CDTF">2013-05-08T13:57:46Z</dcterms:created>
  <dcterms:modified xsi:type="dcterms:W3CDTF">2019-02-21T14:38:16Z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TC011367951049</vt:lpwstr>
  </property>
</Properties>
</file>